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290" r:id="rId7"/>
    <p:sldId id="293" r:id="rId8"/>
    <p:sldId id="294" r:id="rId9"/>
    <p:sldId id="299" r:id="rId10"/>
    <p:sldId id="300" r:id="rId11"/>
    <p:sldId id="297" r:id="rId12"/>
    <p:sldId id="301" r:id="rId13"/>
    <p:sldId id="298" r:id="rId14"/>
    <p:sldId id="305" r:id="rId15"/>
    <p:sldId id="307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30" r:id="rId32"/>
    <p:sldId id="327" r:id="rId33"/>
    <p:sldId id="329" r:id="rId34"/>
    <p:sldId id="328" r:id="rId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64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36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m Manuel Rincon" userId="db1dc2ad-ee2c-4abb-b9b3-f237512183a1" providerId="ADAL" clId="{1B356E31-967A-4BBC-A45F-0FF48F4580D5}"/>
    <pc:docChg chg="delSld">
      <pc:chgData name="Joam Manuel Rincon" userId="db1dc2ad-ee2c-4abb-b9b3-f237512183a1" providerId="ADAL" clId="{1B356E31-967A-4BBC-A45F-0FF48F4580D5}" dt="2023-06-14T16:53:24.312" v="0" actId="47"/>
      <pc:docMkLst>
        <pc:docMk/>
      </pc:docMkLst>
      <pc:sldChg chg="del">
        <pc:chgData name="Joam Manuel Rincon" userId="db1dc2ad-ee2c-4abb-b9b3-f237512183a1" providerId="ADAL" clId="{1B356E31-967A-4BBC-A45F-0FF48F4580D5}" dt="2023-06-14T16:53:24.312" v="0" actId="47"/>
        <pc:sldMkLst>
          <pc:docMk/>
          <pc:sldMk cId="3969206397" sldId="25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62F24-2EFD-4E50-B716-2ECC29398409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</dgm:pt>
    <dgm:pt modelId="{08AB0C58-5F8E-4B85-844B-2663D5D86DC8}">
      <dgm:prSet phldrT="[Text]"/>
      <dgm:spPr/>
      <dgm:t>
        <a:bodyPr/>
        <a:lstStyle/>
        <a:p>
          <a:r>
            <a:rPr lang="es-MX" noProof="0" dirty="0" err="1"/>
            <a:t>Pre-compilador</a:t>
          </a:r>
          <a:endParaRPr lang="es-MX" noProof="0" dirty="0"/>
        </a:p>
      </dgm:t>
    </dgm:pt>
    <dgm:pt modelId="{F73993A2-AE50-41CA-A680-18A982E59B3F}" type="parTrans" cxnId="{2DD71C2B-FCD1-4790-AA26-0A7C6F21ADA2}">
      <dgm:prSet/>
      <dgm:spPr/>
      <dgm:t>
        <a:bodyPr/>
        <a:lstStyle/>
        <a:p>
          <a:endParaRPr lang="es-MX"/>
        </a:p>
      </dgm:t>
    </dgm:pt>
    <dgm:pt modelId="{E7C1DBAC-3C45-45DF-AA30-03F3141B225D}" type="sibTrans" cxnId="{2DD71C2B-FCD1-4790-AA26-0A7C6F21ADA2}">
      <dgm:prSet/>
      <dgm:spPr/>
      <dgm:t>
        <a:bodyPr/>
        <a:lstStyle/>
        <a:p>
          <a:endParaRPr lang="es-MX"/>
        </a:p>
      </dgm:t>
    </dgm:pt>
    <dgm:pt modelId="{30BD790F-7A81-452F-B8D3-9C969DD78EFF}">
      <dgm:prSet phldrT="[Text]"/>
      <dgm:spPr/>
      <dgm:t>
        <a:bodyPr/>
        <a:lstStyle/>
        <a:p>
          <a:r>
            <a:rPr lang="es-MX" noProof="0" dirty="0"/>
            <a:t>Compilador</a:t>
          </a:r>
        </a:p>
      </dgm:t>
    </dgm:pt>
    <dgm:pt modelId="{99BC6D4C-B590-4787-8C4F-690744E5D7B1}" type="parTrans" cxnId="{5B44E734-0ACE-4790-B028-77190EE3024E}">
      <dgm:prSet/>
      <dgm:spPr/>
      <dgm:t>
        <a:bodyPr/>
        <a:lstStyle/>
        <a:p>
          <a:endParaRPr lang="es-MX"/>
        </a:p>
      </dgm:t>
    </dgm:pt>
    <dgm:pt modelId="{9C7C1BDC-8B47-44AC-A65E-3224007826D4}" type="sibTrans" cxnId="{5B44E734-0ACE-4790-B028-77190EE3024E}">
      <dgm:prSet/>
      <dgm:spPr/>
      <dgm:t>
        <a:bodyPr/>
        <a:lstStyle/>
        <a:p>
          <a:endParaRPr lang="es-MX"/>
        </a:p>
      </dgm:t>
    </dgm:pt>
    <dgm:pt modelId="{DC3B04CF-F236-463E-B106-EC3EB0E33802}">
      <dgm:prSet phldrT="[Text]"/>
      <dgm:spPr/>
      <dgm:t>
        <a:bodyPr/>
        <a:lstStyle/>
        <a:p>
          <a:r>
            <a:rPr lang="es-MX" noProof="0" dirty="0" err="1"/>
            <a:t>Encadenador</a:t>
          </a:r>
          <a:endParaRPr lang="es-MX" noProof="0" dirty="0"/>
        </a:p>
      </dgm:t>
    </dgm:pt>
    <dgm:pt modelId="{88ADFA2D-B3A4-48F8-B825-B14DAF5EE893}" type="parTrans" cxnId="{7EE4DF8C-9EE5-45C4-AB39-A4DA8F504EC5}">
      <dgm:prSet/>
      <dgm:spPr/>
      <dgm:t>
        <a:bodyPr/>
        <a:lstStyle/>
        <a:p>
          <a:endParaRPr lang="es-MX"/>
        </a:p>
      </dgm:t>
    </dgm:pt>
    <dgm:pt modelId="{2EA33422-8C27-4D6A-8CE3-4F796BBF8CA5}" type="sibTrans" cxnId="{7EE4DF8C-9EE5-45C4-AB39-A4DA8F504EC5}">
      <dgm:prSet/>
      <dgm:spPr/>
      <dgm:t>
        <a:bodyPr/>
        <a:lstStyle/>
        <a:p>
          <a:endParaRPr lang="es-MX"/>
        </a:p>
      </dgm:t>
    </dgm:pt>
    <dgm:pt modelId="{DD9A8272-57DA-48B0-9A76-280802160E3E}" type="pres">
      <dgm:prSet presAssocID="{02F62F24-2EFD-4E50-B716-2ECC29398409}" presName="rootnode" presStyleCnt="0">
        <dgm:presLayoutVars>
          <dgm:chMax/>
          <dgm:chPref/>
          <dgm:dir/>
          <dgm:animLvl val="lvl"/>
        </dgm:presLayoutVars>
      </dgm:prSet>
      <dgm:spPr/>
    </dgm:pt>
    <dgm:pt modelId="{FABC2AB1-CD76-49BC-8909-EFABFEA4A518}" type="pres">
      <dgm:prSet presAssocID="{08AB0C58-5F8E-4B85-844B-2663D5D86DC8}" presName="composite" presStyleCnt="0"/>
      <dgm:spPr/>
    </dgm:pt>
    <dgm:pt modelId="{83577722-D940-41C3-8D33-118795B667CF}" type="pres">
      <dgm:prSet presAssocID="{08AB0C58-5F8E-4B85-844B-2663D5D86DC8}" presName="bentUpArrow1" presStyleLbl="alignImgPlace1" presStyleIdx="0" presStyleCnt="2"/>
      <dgm:spPr/>
    </dgm:pt>
    <dgm:pt modelId="{28A6A8D9-CF3B-452C-9972-58D70C2F6B25}" type="pres">
      <dgm:prSet presAssocID="{08AB0C58-5F8E-4B85-844B-2663D5D86DC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35BFBF8-F305-467B-A97A-E320A1DE0F5B}" type="pres">
      <dgm:prSet presAssocID="{08AB0C58-5F8E-4B85-844B-2663D5D86DC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C348086-268C-4769-8278-46FD3AD388D4}" type="pres">
      <dgm:prSet presAssocID="{E7C1DBAC-3C45-45DF-AA30-03F3141B225D}" presName="sibTrans" presStyleCnt="0"/>
      <dgm:spPr/>
    </dgm:pt>
    <dgm:pt modelId="{8D5367AB-7615-4470-B5F4-8FDC0E30AE63}" type="pres">
      <dgm:prSet presAssocID="{30BD790F-7A81-452F-B8D3-9C969DD78EFF}" presName="composite" presStyleCnt="0"/>
      <dgm:spPr/>
    </dgm:pt>
    <dgm:pt modelId="{799FDBA6-190F-4547-A6AF-8F183E4D2A65}" type="pres">
      <dgm:prSet presAssocID="{30BD790F-7A81-452F-B8D3-9C969DD78EFF}" presName="bentUpArrow1" presStyleLbl="alignImgPlace1" presStyleIdx="1" presStyleCnt="2"/>
      <dgm:spPr/>
    </dgm:pt>
    <dgm:pt modelId="{47FA70AA-7027-449B-BD1E-6E6E182D0083}" type="pres">
      <dgm:prSet presAssocID="{30BD790F-7A81-452F-B8D3-9C969DD78EF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19CF7153-F476-42F4-AFA8-CCEE3FEDE99D}" type="pres">
      <dgm:prSet presAssocID="{30BD790F-7A81-452F-B8D3-9C969DD78EF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C13DAC4-1EB7-4B48-8C35-2252F39F84F8}" type="pres">
      <dgm:prSet presAssocID="{9C7C1BDC-8B47-44AC-A65E-3224007826D4}" presName="sibTrans" presStyleCnt="0"/>
      <dgm:spPr/>
    </dgm:pt>
    <dgm:pt modelId="{91DCDF38-EE18-4E18-9FB9-93D999E74014}" type="pres">
      <dgm:prSet presAssocID="{DC3B04CF-F236-463E-B106-EC3EB0E33802}" presName="composite" presStyleCnt="0"/>
      <dgm:spPr/>
    </dgm:pt>
    <dgm:pt modelId="{C724F818-E391-4DCF-B72B-D522C32CE7FC}" type="pres">
      <dgm:prSet presAssocID="{DC3B04CF-F236-463E-B106-EC3EB0E3380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EA68013-F467-4DD8-B68E-648C1BDF7F86}" type="presOf" srcId="{08AB0C58-5F8E-4B85-844B-2663D5D86DC8}" destId="{28A6A8D9-CF3B-452C-9972-58D70C2F6B25}" srcOrd="0" destOrd="0" presId="urn:microsoft.com/office/officeart/2005/8/layout/StepDownProcess"/>
    <dgm:cxn modelId="{2DD71C2B-FCD1-4790-AA26-0A7C6F21ADA2}" srcId="{02F62F24-2EFD-4E50-B716-2ECC29398409}" destId="{08AB0C58-5F8E-4B85-844B-2663D5D86DC8}" srcOrd="0" destOrd="0" parTransId="{F73993A2-AE50-41CA-A680-18A982E59B3F}" sibTransId="{E7C1DBAC-3C45-45DF-AA30-03F3141B225D}"/>
    <dgm:cxn modelId="{5B44E734-0ACE-4790-B028-77190EE3024E}" srcId="{02F62F24-2EFD-4E50-B716-2ECC29398409}" destId="{30BD790F-7A81-452F-B8D3-9C969DD78EFF}" srcOrd="1" destOrd="0" parTransId="{99BC6D4C-B590-4787-8C4F-690744E5D7B1}" sibTransId="{9C7C1BDC-8B47-44AC-A65E-3224007826D4}"/>
    <dgm:cxn modelId="{C820FB4C-4172-4537-AF1D-1D897A3C5E64}" type="presOf" srcId="{30BD790F-7A81-452F-B8D3-9C969DD78EFF}" destId="{47FA70AA-7027-449B-BD1E-6E6E182D0083}" srcOrd="0" destOrd="0" presId="urn:microsoft.com/office/officeart/2005/8/layout/StepDownProcess"/>
    <dgm:cxn modelId="{886F3D81-4698-4CD5-ABF1-EC55F131AD98}" type="presOf" srcId="{DC3B04CF-F236-463E-B106-EC3EB0E33802}" destId="{C724F818-E391-4DCF-B72B-D522C32CE7FC}" srcOrd="0" destOrd="0" presId="urn:microsoft.com/office/officeart/2005/8/layout/StepDownProcess"/>
    <dgm:cxn modelId="{7EE4DF8C-9EE5-45C4-AB39-A4DA8F504EC5}" srcId="{02F62F24-2EFD-4E50-B716-2ECC29398409}" destId="{DC3B04CF-F236-463E-B106-EC3EB0E33802}" srcOrd="2" destOrd="0" parTransId="{88ADFA2D-B3A4-48F8-B825-B14DAF5EE893}" sibTransId="{2EA33422-8C27-4D6A-8CE3-4F796BBF8CA5}"/>
    <dgm:cxn modelId="{C4A1FB98-ED6E-42C3-A918-08F5C776741F}" type="presOf" srcId="{02F62F24-2EFD-4E50-B716-2ECC29398409}" destId="{DD9A8272-57DA-48B0-9A76-280802160E3E}" srcOrd="0" destOrd="0" presId="urn:microsoft.com/office/officeart/2005/8/layout/StepDownProcess"/>
    <dgm:cxn modelId="{966026C4-9CA8-4CC4-95B3-C53CE91DFABB}" type="presParOf" srcId="{DD9A8272-57DA-48B0-9A76-280802160E3E}" destId="{FABC2AB1-CD76-49BC-8909-EFABFEA4A518}" srcOrd="0" destOrd="0" presId="urn:microsoft.com/office/officeart/2005/8/layout/StepDownProcess"/>
    <dgm:cxn modelId="{5A52399C-2FAB-4CA4-80B3-D0840806DA75}" type="presParOf" srcId="{FABC2AB1-CD76-49BC-8909-EFABFEA4A518}" destId="{83577722-D940-41C3-8D33-118795B667CF}" srcOrd="0" destOrd="0" presId="urn:microsoft.com/office/officeart/2005/8/layout/StepDownProcess"/>
    <dgm:cxn modelId="{95F8FEA7-EAD8-4207-AD31-926B12D9378E}" type="presParOf" srcId="{FABC2AB1-CD76-49BC-8909-EFABFEA4A518}" destId="{28A6A8D9-CF3B-452C-9972-58D70C2F6B25}" srcOrd="1" destOrd="0" presId="urn:microsoft.com/office/officeart/2005/8/layout/StepDownProcess"/>
    <dgm:cxn modelId="{9C24BC83-5010-455E-ACF0-4358508C3C9F}" type="presParOf" srcId="{FABC2AB1-CD76-49BC-8909-EFABFEA4A518}" destId="{035BFBF8-F305-467B-A97A-E320A1DE0F5B}" srcOrd="2" destOrd="0" presId="urn:microsoft.com/office/officeart/2005/8/layout/StepDownProcess"/>
    <dgm:cxn modelId="{D072E0F6-92C4-4889-AB88-6A63D2135BB6}" type="presParOf" srcId="{DD9A8272-57DA-48B0-9A76-280802160E3E}" destId="{AC348086-268C-4769-8278-46FD3AD388D4}" srcOrd="1" destOrd="0" presId="urn:microsoft.com/office/officeart/2005/8/layout/StepDownProcess"/>
    <dgm:cxn modelId="{BE59232B-6DE8-47BC-8B32-1E9C5FB705FD}" type="presParOf" srcId="{DD9A8272-57DA-48B0-9A76-280802160E3E}" destId="{8D5367AB-7615-4470-B5F4-8FDC0E30AE63}" srcOrd="2" destOrd="0" presId="urn:microsoft.com/office/officeart/2005/8/layout/StepDownProcess"/>
    <dgm:cxn modelId="{6220E1B2-A900-4CD5-83E4-CEF8B04A86A4}" type="presParOf" srcId="{8D5367AB-7615-4470-B5F4-8FDC0E30AE63}" destId="{799FDBA6-190F-4547-A6AF-8F183E4D2A65}" srcOrd="0" destOrd="0" presId="urn:microsoft.com/office/officeart/2005/8/layout/StepDownProcess"/>
    <dgm:cxn modelId="{ADA79D9F-2A79-4462-946A-C194B6CA70E6}" type="presParOf" srcId="{8D5367AB-7615-4470-B5F4-8FDC0E30AE63}" destId="{47FA70AA-7027-449B-BD1E-6E6E182D0083}" srcOrd="1" destOrd="0" presId="urn:microsoft.com/office/officeart/2005/8/layout/StepDownProcess"/>
    <dgm:cxn modelId="{DA1A8D9C-66A3-4CEC-AF85-0938578F6C7A}" type="presParOf" srcId="{8D5367AB-7615-4470-B5F4-8FDC0E30AE63}" destId="{19CF7153-F476-42F4-AFA8-CCEE3FEDE99D}" srcOrd="2" destOrd="0" presId="urn:microsoft.com/office/officeart/2005/8/layout/StepDownProcess"/>
    <dgm:cxn modelId="{8E7C7A1A-5F3E-4CA5-8BAB-31BF89003F51}" type="presParOf" srcId="{DD9A8272-57DA-48B0-9A76-280802160E3E}" destId="{5C13DAC4-1EB7-4B48-8C35-2252F39F84F8}" srcOrd="3" destOrd="0" presId="urn:microsoft.com/office/officeart/2005/8/layout/StepDownProcess"/>
    <dgm:cxn modelId="{25FCA26E-3F99-4EFC-8094-8F3F776DC7A7}" type="presParOf" srcId="{DD9A8272-57DA-48B0-9A76-280802160E3E}" destId="{91DCDF38-EE18-4E18-9FB9-93D999E74014}" srcOrd="4" destOrd="0" presId="urn:microsoft.com/office/officeart/2005/8/layout/StepDownProcess"/>
    <dgm:cxn modelId="{A2A329A1-C29E-4C09-B0F0-10E8D5B6100C}" type="presParOf" srcId="{91DCDF38-EE18-4E18-9FB9-93D999E74014}" destId="{C724F818-E391-4DCF-B72B-D522C32CE7F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F62F24-2EFD-4E50-B716-2ECC29398409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</dgm:pt>
    <dgm:pt modelId="{08AB0C58-5F8E-4B85-844B-2663D5D86DC8}">
      <dgm:prSet phldrT="[Text]"/>
      <dgm:spPr/>
      <dgm:t>
        <a:bodyPr/>
        <a:lstStyle/>
        <a:p>
          <a:r>
            <a:rPr lang="es-MX" noProof="0" dirty="0" err="1"/>
            <a:t>Pre-compilador</a:t>
          </a:r>
          <a:endParaRPr lang="es-MX" noProof="0" dirty="0"/>
        </a:p>
      </dgm:t>
    </dgm:pt>
    <dgm:pt modelId="{F73993A2-AE50-41CA-A680-18A982E59B3F}" type="parTrans" cxnId="{2DD71C2B-FCD1-4790-AA26-0A7C6F21ADA2}">
      <dgm:prSet/>
      <dgm:spPr/>
      <dgm:t>
        <a:bodyPr/>
        <a:lstStyle/>
        <a:p>
          <a:endParaRPr lang="es-MX"/>
        </a:p>
      </dgm:t>
    </dgm:pt>
    <dgm:pt modelId="{E7C1DBAC-3C45-45DF-AA30-03F3141B225D}" type="sibTrans" cxnId="{2DD71C2B-FCD1-4790-AA26-0A7C6F21ADA2}">
      <dgm:prSet/>
      <dgm:spPr/>
      <dgm:t>
        <a:bodyPr/>
        <a:lstStyle/>
        <a:p>
          <a:endParaRPr lang="es-MX"/>
        </a:p>
      </dgm:t>
    </dgm:pt>
    <dgm:pt modelId="{30BD790F-7A81-452F-B8D3-9C969DD78EFF}">
      <dgm:prSet phldrT="[Text]"/>
      <dgm:spPr/>
      <dgm:t>
        <a:bodyPr/>
        <a:lstStyle/>
        <a:p>
          <a:r>
            <a:rPr lang="es-MX" noProof="0" dirty="0"/>
            <a:t>Compilador</a:t>
          </a:r>
        </a:p>
      </dgm:t>
    </dgm:pt>
    <dgm:pt modelId="{99BC6D4C-B590-4787-8C4F-690744E5D7B1}" type="parTrans" cxnId="{5B44E734-0ACE-4790-B028-77190EE3024E}">
      <dgm:prSet/>
      <dgm:spPr/>
      <dgm:t>
        <a:bodyPr/>
        <a:lstStyle/>
        <a:p>
          <a:endParaRPr lang="es-MX"/>
        </a:p>
      </dgm:t>
    </dgm:pt>
    <dgm:pt modelId="{9C7C1BDC-8B47-44AC-A65E-3224007826D4}" type="sibTrans" cxnId="{5B44E734-0ACE-4790-B028-77190EE3024E}">
      <dgm:prSet/>
      <dgm:spPr/>
      <dgm:t>
        <a:bodyPr/>
        <a:lstStyle/>
        <a:p>
          <a:endParaRPr lang="es-MX"/>
        </a:p>
      </dgm:t>
    </dgm:pt>
    <dgm:pt modelId="{DC3B04CF-F236-463E-B106-EC3EB0E33802}">
      <dgm:prSet phldrT="[Text]"/>
      <dgm:spPr/>
      <dgm:t>
        <a:bodyPr/>
        <a:lstStyle/>
        <a:p>
          <a:r>
            <a:rPr lang="es-MX" noProof="0" dirty="0" err="1"/>
            <a:t>Encadenador</a:t>
          </a:r>
          <a:endParaRPr lang="es-MX" noProof="0" dirty="0"/>
        </a:p>
      </dgm:t>
    </dgm:pt>
    <dgm:pt modelId="{88ADFA2D-B3A4-48F8-B825-B14DAF5EE893}" type="parTrans" cxnId="{7EE4DF8C-9EE5-45C4-AB39-A4DA8F504EC5}">
      <dgm:prSet/>
      <dgm:spPr/>
      <dgm:t>
        <a:bodyPr/>
        <a:lstStyle/>
        <a:p>
          <a:endParaRPr lang="es-MX"/>
        </a:p>
      </dgm:t>
    </dgm:pt>
    <dgm:pt modelId="{2EA33422-8C27-4D6A-8CE3-4F796BBF8CA5}" type="sibTrans" cxnId="{7EE4DF8C-9EE5-45C4-AB39-A4DA8F504EC5}">
      <dgm:prSet/>
      <dgm:spPr/>
      <dgm:t>
        <a:bodyPr/>
        <a:lstStyle/>
        <a:p>
          <a:endParaRPr lang="es-MX"/>
        </a:p>
      </dgm:t>
    </dgm:pt>
    <dgm:pt modelId="{DD9A8272-57DA-48B0-9A76-280802160E3E}" type="pres">
      <dgm:prSet presAssocID="{02F62F24-2EFD-4E50-B716-2ECC29398409}" presName="rootnode" presStyleCnt="0">
        <dgm:presLayoutVars>
          <dgm:chMax/>
          <dgm:chPref/>
          <dgm:dir/>
          <dgm:animLvl val="lvl"/>
        </dgm:presLayoutVars>
      </dgm:prSet>
      <dgm:spPr/>
    </dgm:pt>
    <dgm:pt modelId="{FABC2AB1-CD76-49BC-8909-EFABFEA4A518}" type="pres">
      <dgm:prSet presAssocID="{08AB0C58-5F8E-4B85-844B-2663D5D86DC8}" presName="composite" presStyleCnt="0"/>
      <dgm:spPr/>
    </dgm:pt>
    <dgm:pt modelId="{83577722-D940-41C3-8D33-118795B667CF}" type="pres">
      <dgm:prSet presAssocID="{08AB0C58-5F8E-4B85-844B-2663D5D86DC8}" presName="bentUpArrow1" presStyleLbl="alignImgPlace1" presStyleIdx="0" presStyleCnt="2"/>
      <dgm:spPr/>
    </dgm:pt>
    <dgm:pt modelId="{28A6A8D9-CF3B-452C-9972-58D70C2F6B25}" type="pres">
      <dgm:prSet presAssocID="{08AB0C58-5F8E-4B85-844B-2663D5D86DC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35BFBF8-F305-467B-A97A-E320A1DE0F5B}" type="pres">
      <dgm:prSet presAssocID="{08AB0C58-5F8E-4B85-844B-2663D5D86DC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C348086-268C-4769-8278-46FD3AD388D4}" type="pres">
      <dgm:prSet presAssocID="{E7C1DBAC-3C45-45DF-AA30-03F3141B225D}" presName="sibTrans" presStyleCnt="0"/>
      <dgm:spPr/>
    </dgm:pt>
    <dgm:pt modelId="{8D5367AB-7615-4470-B5F4-8FDC0E30AE63}" type="pres">
      <dgm:prSet presAssocID="{30BD790F-7A81-452F-B8D3-9C969DD78EFF}" presName="composite" presStyleCnt="0"/>
      <dgm:spPr/>
    </dgm:pt>
    <dgm:pt modelId="{799FDBA6-190F-4547-A6AF-8F183E4D2A65}" type="pres">
      <dgm:prSet presAssocID="{30BD790F-7A81-452F-B8D3-9C969DD78EFF}" presName="bentUpArrow1" presStyleLbl="alignImgPlace1" presStyleIdx="1" presStyleCnt="2"/>
      <dgm:spPr/>
    </dgm:pt>
    <dgm:pt modelId="{47FA70AA-7027-449B-BD1E-6E6E182D0083}" type="pres">
      <dgm:prSet presAssocID="{30BD790F-7A81-452F-B8D3-9C969DD78EF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19CF7153-F476-42F4-AFA8-CCEE3FEDE99D}" type="pres">
      <dgm:prSet presAssocID="{30BD790F-7A81-452F-B8D3-9C969DD78EF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C13DAC4-1EB7-4B48-8C35-2252F39F84F8}" type="pres">
      <dgm:prSet presAssocID="{9C7C1BDC-8B47-44AC-A65E-3224007826D4}" presName="sibTrans" presStyleCnt="0"/>
      <dgm:spPr/>
    </dgm:pt>
    <dgm:pt modelId="{91DCDF38-EE18-4E18-9FB9-93D999E74014}" type="pres">
      <dgm:prSet presAssocID="{DC3B04CF-F236-463E-B106-EC3EB0E33802}" presName="composite" presStyleCnt="0"/>
      <dgm:spPr/>
    </dgm:pt>
    <dgm:pt modelId="{C724F818-E391-4DCF-B72B-D522C32CE7FC}" type="pres">
      <dgm:prSet presAssocID="{DC3B04CF-F236-463E-B106-EC3EB0E3380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EA68013-F467-4DD8-B68E-648C1BDF7F86}" type="presOf" srcId="{08AB0C58-5F8E-4B85-844B-2663D5D86DC8}" destId="{28A6A8D9-CF3B-452C-9972-58D70C2F6B25}" srcOrd="0" destOrd="0" presId="urn:microsoft.com/office/officeart/2005/8/layout/StepDownProcess"/>
    <dgm:cxn modelId="{2DD71C2B-FCD1-4790-AA26-0A7C6F21ADA2}" srcId="{02F62F24-2EFD-4E50-B716-2ECC29398409}" destId="{08AB0C58-5F8E-4B85-844B-2663D5D86DC8}" srcOrd="0" destOrd="0" parTransId="{F73993A2-AE50-41CA-A680-18A982E59B3F}" sibTransId="{E7C1DBAC-3C45-45DF-AA30-03F3141B225D}"/>
    <dgm:cxn modelId="{5B44E734-0ACE-4790-B028-77190EE3024E}" srcId="{02F62F24-2EFD-4E50-B716-2ECC29398409}" destId="{30BD790F-7A81-452F-B8D3-9C969DD78EFF}" srcOrd="1" destOrd="0" parTransId="{99BC6D4C-B590-4787-8C4F-690744E5D7B1}" sibTransId="{9C7C1BDC-8B47-44AC-A65E-3224007826D4}"/>
    <dgm:cxn modelId="{C820FB4C-4172-4537-AF1D-1D897A3C5E64}" type="presOf" srcId="{30BD790F-7A81-452F-B8D3-9C969DD78EFF}" destId="{47FA70AA-7027-449B-BD1E-6E6E182D0083}" srcOrd="0" destOrd="0" presId="urn:microsoft.com/office/officeart/2005/8/layout/StepDownProcess"/>
    <dgm:cxn modelId="{886F3D81-4698-4CD5-ABF1-EC55F131AD98}" type="presOf" srcId="{DC3B04CF-F236-463E-B106-EC3EB0E33802}" destId="{C724F818-E391-4DCF-B72B-D522C32CE7FC}" srcOrd="0" destOrd="0" presId="urn:microsoft.com/office/officeart/2005/8/layout/StepDownProcess"/>
    <dgm:cxn modelId="{7EE4DF8C-9EE5-45C4-AB39-A4DA8F504EC5}" srcId="{02F62F24-2EFD-4E50-B716-2ECC29398409}" destId="{DC3B04CF-F236-463E-B106-EC3EB0E33802}" srcOrd="2" destOrd="0" parTransId="{88ADFA2D-B3A4-48F8-B825-B14DAF5EE893}" sibTransId="{2EA33422-8C27-4D6A-8CE3-4F796BBF8CA5}"/>
    <dgm:cxn modelId="{C4A1FB98-ED6E-42C3-A918-08F5C776741F}" type="presOf" srcId="{02F62F24-2EFD-4E50-B716-2ECC29398409}" destId="{DD9A8272-57DA-48B0-9A76-280802160E3E}" srcOrd="0" destOrd="0" presId="urn:microsoft.com/office/officeart/2005/8/layout/StepDownProcess"/>
    <dgm:cxn modelId="{966026C4-9CA8-4CC4-95B3-C53CE91DFABB}" type="presParOf" srcId="{DD9A8272-57DA-48B0-9A76-280802160E3E}" destId="{FABC2AB1-CD76-49BC-8909-EFABFEA4A518}" srcOrd="0" destOrd="0" presId="urn:microsoft.com/office/officeart/2005/8/layout/StepDownProcess"/>
    <dgm:cxn modelId="{5A52399C-2FAB-4CA4-80B3-D0840806DA75}" type="presParOf" srcId="{FABC2AB1-CD76-49BC-8909-EFABFEA4A518}" destId="{83577722-D940-41C3-8D33-118795B667CF}" srcOrd="0" destOrd="0" presId="urn:microsoft.com/office/officeart/2005/8/layout/StepDownProcess"/>
    <dgm:cxn modelId="{95F8FEA7-EAD8-4207-AD31-926B12D9378E}" type="presParOf" srcId="{FABC2AB1-CD76-49BC-8909-EFABFEA4A518}" destId="{28A6A8D9-CF3B-452C-9972-58D70C2F6B25}" srcOrd="1" destOrd="0" presId="urn:microsoft.com/office/officeart/2005/8/layout/StepDownProcess"/>
    <dgm:cxn modelId="{9C24BC83-5010-455E-ACF0-4358508C3C9F}" type="presParOf" srcId="{FABC2AB1-CD76-49BC-8909-EFABFEA4A518}" destId="{035BFBF8-F305-467B-A97A-E320A1DE0F5B}" srcOrd="2" destOrd="0" presId="urn:microsoft.com/office/officeart/2005/8/layout/StepDownProcess"/>
    <dgm:cxn modelId="{D072E0F6-92C4-4889-AB88-6A63D2135BB6}" type="presParOf" srcId="{DD9A8272-57DA-48B0-9A76-280802160E3E}" destId="{AC348086-268C-4769-8278-46FD3AD388D4}" srcOrd="1" destOrd="0" presId="urn:microsoft.com/office/officeart/2005/8/layout/StepDownProcess"/>
    <dgm:cxn modelId="{BE59232B-6DE8-47BC-8B32-1E9C5FB705FD}" type="presParOf" srcId="{DD9A8272-57DA-48B0-9A76-280802160E3E}" destId="{8D5367AB-7615-4470-B5F4-8FDC0E30AE63}" srcOrd="2" destOrd="0" presId="urn:microsoft.com/office/officeart/2005/8/layout/StepDownProcess"/>
    <dgm:cxn modelId="{6220E1B2-A900-4CD5-83E4-CEF8B04A86A4}" type="presParOf" srcId="{8D5367AB-7615-4470-B5F4-8FDC0E30AE63}" destId="{799FDBA6-190F-4547-A6AF-8F183E4D2A65}" srcOrd="0" destOrd="0" presId="urn:microsoft.com/office/officeart/2005/8/layout/StepDownProcess"/>
    <dgm:cxn modelId="{ADA79D9F-2A79-4462-946A-C194B6CA70E6}" type="presParOf" srcId="{8D5367AB-7615-4470-B5F4-8FDC0E30AE63}" destId="{47FA70AA-7027-449B-BD1E-6E6E182D0083}" srcOrd="1" destOrd="0" presId="urn:microsoft.com/office/officeart/2005/8/layout/StepDownProcess"/>
    <dgm:cxn modelId="{DA1A8D9C-66A3-4CEC-AF85-0938578F6C7A}" type="presParOf" srcId="{8D5367AB-7615-4470-B5F4-8FDC0E30AE63}" destId="{19CF7153-F476-42F4-AFA8-CCEE3FEDE99D}" srcOrd="2" destOrd="0" presId="urn:microsoft.com/office/officeart/2005/8/layout/StepDownProcess"/>
    <dgm:cxn modelId="{8E7C7A1A-5F3E-4CA5-8BAB-31BF89003F51}" type="presParOf" srcId="{DD9A8272-57DA-48B0-9A76-280802160E3E}" destId="{5C13DAC4-1EB7-4B48-8C35-2252F39F84F8}" srcOrd="3" destOrd="0" presId="urn:microsoft.com/office/officeart/2005/8/layout/StepDownProcess"/>
    <dgm:cxn modelId="{25FCA26E-3F99-4EFC-8094-8F3F776DC7A7}" type="presParOf" srcId="{DD9A8272-57DA-48B0-9A76-280802160E3E}" destId="{91DCDF38-EE18-4E18-9FB9-93D999E74014}" srcOrd="4" destOrd="0" presId="urn:microsoft.com/office/officeart/2005/8/layout/StepDownProcess"/>
    <dgm:cxn modelId="{A2A329A1-C29E-4C09-B0F0-10E8D5B6100C}" type="presParOf" srcId="{91DCDF38-EE18-4E18-9FB9-93D999E74014}" destId="{C724F818-E391-4DCF-B72B-D522C32CE7F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F62F24-2EFD-4E50-B716-2ECC29398409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</dgm:pt>
    <dgm:pt modelId="{08AB0C58-5F8E-4B85-844B-2663D5D86DC8}">
      <dgm:prSet phldrT="[Text]"/>
      <dgm:spPr/>
      <dgm:t>
        <a:bodyPr/>
        <a:lstStyle/>
        <a:p>
          <a:r>
            <a:rPr lang="es-MX" noProof="0" dirty="0" err="1"/>
            <a:t>Pre-compilador</a:t>
          </a:r>
          <a:endParaRPr lang="es-MX" noProof="0" dirty="0"/>
        </a:p>
      </dgm:t>
    </dgm:pt>
    <dgm:pt modelId="{F73993A2-AE50-41CA-A680-18A982E59B3F}" type="parTrans" cxnId="{2DD71C2B-FCD1-4790-AA26-0A7C6F21ADA2}">
      <dgm:prSet/>
      <dgm:spPr/>
      <dgm:t>
        <a:bodyPr/>
        <a:lstStyle/>
        <a:p>
          <a:endParaRPr lang="es-MX"/>
        </a:p>
      </dgm:t>
    </dgm:pt>
    <dgm:pt modelId="{E7C1DBAC-3C45-45DF-AA30-03F3141B225D}" type="sibTrans" cxnId="{2DD71C2B-FCD1-4790-AA26-0A7C6F21ADA2}">
      <dgm:prSet/>
      <dgm:spPr/>
      <dgm:t>
        <a:bodyPr/>
        <a:lstStyle/>
        <a:p>
          <a:endParaRPr lang="es-MX"/>
        </a:p>
      </dgm:t>
    </dgm:pt>
    <dgm:pt modelId="{30BD790F-7A81-452F-B8D3-9C969DD78EFF}">
      <dgm:prSet phldrT="[Text]"/>
      <dgm:spPr/>
      <dgm:t>
        <a:bodyPr/>
        <a:lstStyle/>
        <a:p>
          <a:r>
            <a:rPr lang="es-MX" noProof="0" dirty="0"/>
            <a:t>Compilador</a:t>
          </a:r>
        </a:p>
      </dgm:t>
    </dgm:pt>
    <dgm:pt modelId="{99BC6D4C-B590-4787-8C4F-690744E5D7B1}" type="parTrans" cxnId="{5B44E734-0ACE-4790-B028-77190EE3024E}">
      <dgm:prSet/>
      <dgm:spPr/>
      <dgm:t>
        <a:bodyPr/>
        <a:lstStyle/>
        <a:p>
          <a:endParaRPr lang="es-MX"/>
        </a:p>
      </dgm:t>
    </dgm:pt>
    <dgm:pt modelId="{9C7C1BDC-8B47-44AC-A65E-3224007826D4}" type="sibTrans" cxnId="{5B44E734-0ACE-4790-B028-77190EE3024E}">
      <dgm:prSet/>
      <dgm:spPr/>
      <dgm:t>
        <a:bodyPr/>
        <a:lstStyle/>
        <a:p>
          <a:endParaRPr lang="es-MX"/>
        </a:p>
      </dgm:t>
    </dgm:pt>
    <dgm:pt modelId="{DC3B04CF-F236-463E-B106-EC3EB0E33802}">
      <dgm:prSet phldrT="[Text]"/>
      <dgm:spPr/>
      <dgm:t>
        <a:bodyPr/>
        <a:lstStyle/>
        <a:p>
          <a:r>
            <a:rPr lang="es-MX" noProof="0" dirty="0" err="1"/>
            <a:t>Encadenador</a:t>
          </a:r>
          <a:endParaRPr lang="es-MX" noProof="0" dirty="0"/>
        </a:p>
      </dgm:t>
    </dgm:pt>
    <dgm:pt modelId="{88ADFA2D-B3A4-48F8-B825-B14DAF5EE893}" type="parTrans" cxnId="{7EE4DF8C-9EE5-45C4-AB39-A4DA8F504EC5}">
      <dgm:prSet/>
      <dgm:spPr/>
      <dgm:t>
        <a:bodyPr/>
        <a:lstStyle/>
        <a:p>
          <a:endParaRPr lang="es-MX"/>
        </a:p>
      </dgm:t>
    </dgm:pt>
    <dgm:pt modelId="{2EA33422-8C27-4D6A-8CE3-4F796BBF8CA5}" type="sibTrans" cxnId="{7EE4DF8C-9EE5-45C4-AB39-A4DA8F504EC5}">
      <dgm:prSet/>
      <dgm:spPr/>
      <dgm:t>
        <a:bodyPr/>
        <a:lstStyle/>
        <a:p>
          <a:endParaRPr lang="es-MX"/>
        </a:p>
      </dgm:t>
    </dgm:pt>
    <dgm:pt modelId="{DD9A8272-57DA-48B0-9A76-280802160E3E}" type="pres">
      <dgm:prSet presAssocID="{02F62F24-2EFD-4E50-B716-2ECC29398409}" presName="rootnode" presStyleCnt="0">
        <dgm:presLayoutVars>
          <dgm:chMax/>
          <dgm:chPref/>
          <dgm:dir/>
          <dgm:animLvl val="lvl"/>
        </dgm:presLayoutVars>
      </dgm:prSet>
      <dgm:spPr/>
    </dgm:pt>
    <dgm:pt modelId="{FABC2AB1-CD76-49BC-8909-EFABFEA4A518}" type="pres">
      <dgm:prSet presAssocID="{08AB0C58-5F8E-4B85-844B-2663D5D86DC8}" presName="composite" presStyleCnt="0"/>
      <dgm:spPr/>
    </dgm:pt>
    <dgm:pt modelId="{83577722-D940-41C3-8D33-118795B667CF}" type="pres">
      <dgm:prSet presAssocID="{08AB0C58-5F8E-4B85-844B-2663D5D86DC8}" presName="bentUpArrow1" presStyleLbl="alignImgPlace1" presStyleIdx="0" presStyleCnt="2"/>
      <dgm:spPr/>
    </dgm:pt>
    <dgm:pt modelId="{28A6A8D9-CF3B-452C-9972-58D70C2F6B25}" type="pres">
      <dgm:prSet presAssocID="{08AB0C58-5F8E-4B85-844B-2663D5D86DC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35BFBF8-F305-467B-A97A-E320A1DE0F5B}" type="pres">
      <dgm:prSet presAssocID="{08AB0C58-5F8E-4B85-844B-2663D5D86DC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C348086-268C-4769-8278-46FD3AD388D4}" type="pres">
      <dgm:prSet presAssocID="{E7C1DBAC-3C45-45DF-AA30-03F3141B225D}" presName="sibTrans" presStyleCnt="0"/>
      <dgm:spPr/>
    </dgm:pt>
    <dgm:pt modelId="{8D5367AB-7615-4470-B5F4-8FDC0E30AE63}" type="pres">
      <dgm:prSet presAssocID="{30BD790F-7A81-452F-B8D3-9C969DD78EFF}" presName="composite" presStyleCnt="0"/>
      <dgm:spPr/>
    </dgm:pt>
    <dgm:pt modelId="{799FDBA6-190F-4547-A6AF-8F183E4D2A65}" type="pres">
      <dgm:prSet presAssocID="{30BD790F-7A81-452F-B8D3-9C969DD78EFF}" presName="bentUpArrow1" presStyleLbl="alignImgPlace1" presStyleIdx="1" presStyleCnt="2"/>
      <dgm:spPr/>
    </dgm:pt>
    <dgm:pt modelId="{47FA70AA-7027-449B-BD1E-6E6E182D0083}" type="pres">
      <dgm:prSet presAssocID="{30BD790F-7A81-452F-B8D3-9C969DD78EF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19CF7153-F476-42F4-AFA8-CCEE3FEDE99D}" type="pres">
      <dgm:prSet presAssocID="{30BD790F-7A81-452F-B8D3-9C969DD78EF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C13DAC4-1EB7-4B48-8C35-2252F39F84F8}" type="pres">
      <dgm:prSet presAssocID="{9C7C1BDC-8B47-44AC-A65E-3224007826D4}" presName="sibTrans" presStyleCnt="0"/>
      <dgm:spPr/>
    </dgm:pt>
    <dgm:pt modelId="{91DCDF38-EE18-4E18-9FB9-93D999E74014}" type="pres">
      <dgm:prSet presAssocID="{DC3B04CF-F236-463E-B106-EC3EB0E33802}" presName="composite" presStyleCnt="0"/>
      <dgm:spPr/>
    </dgm:pt>
    <dgm:pt modelId="{C724F818-E391-4DCF-B72B-D522C32CE7FC}" type="pres">
      <dgm:prSet presAssocID="{DC3B04CF-F236-463E-B106-EC3EB0E3380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EA68013-F467-4DD8-B68E-648C1BDF7F86}" type="presOf" srcId="{08AB0C58-5F8E-4B85-844B-2663D5D86DC8}" destId="{28A6A8D9-CF3B-452C-9972-58D70C2F6B25}" srcOrd="0" destOrd="0" presId="urn:microsoft.com/office/officeart/2005/8/layout/StepDownProcess"/>
    <dgm:cxn modelId="{2DD71C2B-FCD1-4790-AA26-0A7C6F21ADA2}" srcId="{02F62F24-2EFD-4E50-B716-2ECC29398409}" destId="{08AB0C58-5F8E-4B85-844B-2663D5D86DC8}" srcOrd="0" destOrd="0" parTransId="{F73993A2-AE50-41CA-A680-18A982E59B3F}" sibTransId="{E7C1DBAC-3C45-45DF-AA30-03F3141B225D}"/>
    <dgm:cxn modelId="{5B44E734-0ACE-4790-B028-77190EE3024E}" srcId="{02F62F24-2EFD-4E50-B716-2ECC29398409}" destId="{30BD790F-7A81-452F-B8D3-9C969DD78EFF}" srcOrd="1" destOrd="0" parTransId="{99BC6D4C-B590-4787-8C4F-690744E5D7B1}" sibTransId="{9C7C1BDC-8B47-44AC-A65E-3224007826D4}"/>
    <dgm:cxn modelId="{C820FB4C-4172-4537-AF1D-1D897A3C5E64}" type="presOf" srcId="{30BD790F-7A81-452F-B8D3-9C969DD78EFF}" destId="{47FA70AA-7027-449B-BD1E-6E6E182D0083}" srcOrd="0" destOrd="0" presId="urn:microsoft.com/office/officeart/2005/8/layout/StepDownProcess"/>
    <dgm:cxn modelId="{886F3D81-4698-4CD5-ABF1-EC55F131AD98}" type="presOf" srcId="{DC3B04CF-F236-463E-B106-EC3EB0E33802}" destId="{C724F818-E391-4DCF-B72B-D522C32CE7FC}" srcOrd="0" destOrd="0" presId="urn:microsoft.com/office/officeart/2005/8/layout/StepDownProcess"/>
    <dgm:cxn modelId="{7EE4DF8C-9EE5-45C4-AB39-A4DA8F504EC5}" srcId="{02F62F24-2EFD-4E50-B716-2ECC29398409}" destId="{DC3B04CF-F236-463E-B106-EC3EB0E33802}" srcOrd="2" destOrd="0" parTransId="{88ADFA2D-B3A4-48F8-B825-B14DAF5EE893}" sibTransId="{2EA33422-8C27-4D6A-8CE3-4F796BBF8CA5}"/>
    <dgm:cxn modelId="{C4A1FB98-ED6E-42C3-A918-08F5C776741F}" type="presOf" srcId="{02F62F24-2EFD-4E50-B716-2ECC29398409}" destId="{DD9A8272-57DA-48B0-9A76-280802160E3E}" srcOrd="0" destOrd="0" presId="urn:microsoft.com/office/officeart/2005/8/layout/StepDownProcess"/>
    <dgm:cxn modelId="{966026C4-9CA8-4CC4-95B3-C53CE91DFABB}" type="presParOf" srcId="{DD9A8272-57DA-48B0-9A76-280802160E3E}" destId="{FABC2AB1-CD76-49BC-8909-EFABFEA4A518}" srcOrd="0" destOrd="0" presId="urn:microsoft.com/office/officeart/2005/8/layout/StepDownProcess"/>
    <dgm:cxn modelId="{5A52399C-2FAB-4CA4-80B3-D0840806DA75}" type="presParOf" srcId="{FABC2AB1-CD76-49BC-8909-EFABFEA4A518}" destId="{83577722-D940-41C3-8D33-118795B667CF}" srcOrd="0" destOrd="0" presId="urn:microsoft.com/office/officeart/2005/8/layout/StepDownProcess"/>
    <dgm:cxn modelId="{95F8FEA7-EAD8-4207-AD31-926B12D9378E}" type="presParOf" srcId="{FABC2AB1-CD76-49BC-8909-EFABFEA4A518}" destId="{28A6A8D9-CF3B-452C-9972-58D70C2F6B25}" srcOrd="1" destOrd="0" presId="urn:microsoft.com/office/officeart/2005/8/layout/StepDownProcess"/>
    <dgm:cxn modelId="{9C24BC83-5010-455E-ACF0-4358508C3C9F}" type="presParOf" srcId="{FABC2AB1-CD76-49BC-8909-EFABFEA4A518}" destId="{035BFBF8-F305-467B-A97A-E320A1DE0F5B}" srcOrd="2" destOrd="0" presId="urn:microsoft.com/office/officeart/2005/8/layout/StepDownProcess"/>
    <dgm:cxn modelId="{D072E0F6-92C4-4889-AB88-6A63D2135BB6}" type="presParOf" srcId="{DD9A8272-57DA-48B0-9A76-280802160E3E}" destId="{AC348086-268C-4769-8278-46FD3AD388D4}" srcOrd="1" destOrd="0" presId="urn:microsoft.com/office/officeart/2005/8/layout/StepDownProcess"/>
    <dgm:cxn modelId="{BE59232B-6DE8-47BC-8B32-1E9C5FB705FD}" type="presParOf" srcId="{DD9A8272-57DA-48B0-9A76-280802160E3E}" destId="{8D5367AB-7615-4470-B5F4-8FDC0E30AE63}" srcOrd="2" destOrd="0" presId="urn:microsoft.com/office/officeart/2005/8/layout/StepDownProcess"/>
    <dgm:cxn modelId="{6220E1B2-A900-4CD5-83E4-CEF8B04A86A4}" type="presParOf" srcId="{8D5367AB-7615-4470-B5F4-8FDC0E30AE63}" destId="{799FDBA6-190F-4547-A6AF-8F183E4D2A65}" srcOrd="0" destOrd="0" presId="urn:microsoft.com/office/officeart/2005/8/layout/StepDownProcess"/>
    <dgm:cxn modelId="{ADA79D9F-2A79-4462-946A-C194B6CA70E6}" type="presParOf" srcId="{8D5367AB-7615-4470-B5F4-8FDC0E30AE63}" destId="{47FA70AA-7027-449B-BD1E-6E6E182D0083}" srcOrd="1" destOrd="0" presId="urn:microsoft.com/office/officeart/2005/8/layout/StepDownProcess"/>
    <dgm:cxn modelId="{DA1A8D9C-66A3-4CEC-AF85-0938578F6C7A}" type="presParOf" srcId="{8D5367AB-7615-4470-B5F4-8FDC0E30AE63}" destId="{19CF7153-F476-42F4-AFA8-CCEE3FEDE99D}" srcOrd="2" destOrd="0" presId="urn:microsoft.com/office/officeart/2005/8/layout/StepDownProcess"/>
    <dgm:cxn modelId="{8E7C7A1A-5F3E-4CA5-8BAB-31BF89003F51}" type="presParOf" srcId="{DD9A8272-57DA-48B0-9A76-280802160E3E}" destId="{5C13DAC4-1EB7-4B48-8C35-2252F39F84F8}" srcOrd="3" destOrd="0" presId="urn:microsoft.com/office/officeart/2005/8/layout/StepDownProcess"/>
    <dgm:cxn modelId="{25FCA26E-3F99-4EFC-8094-8F3F776DC7A7}" type="presParOf" srcId="{DD9A8272-57DA-48B0-9A76-280802160E3E}" destId="{91DCDF38-EE18-4E18-9FB9-93D999E74014}" srcOrd="4" destOrd="0" presId="urn:microsoft.com/office/officeart/2005/8/layout/StepDownProcess"/>
    <dgm:cxn modelId="{A2A329A1-C29E-4C09-B0F0-10E8D5B6100C}" type="presParOf" srcId="{91DCDF38-EE18-4E18-9FB9-93D999E74014}" destId="{C724F818-E391-4DCF-B72B-D522C32CE7F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77722-D940-41C3-8D33-118795B667CF}">
      <dsp:nvSpPr>
        <dsp:cNvPr id="0" name=""/>
        <dsp:cNvSpPr/>
      </dsp:nvSpPr>
      <dsp:spPr>
        <a:xfrm rot="5400000">
          <a:off x="362132" y="888057"/>
          <a:ext cx="785410" cy="894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A6A8D9-CF3B-452C-9972-58D70C2F6B25}">
      <dsp:nvSpPr>
        <dsp:cNvPr id="0" name=""/>
        <dsp:cNvSpPr/>
      </dsp:nvSpPr>
      <dsp:spPr>
        <a:xfrm>
          <a:off x="154046" y="17414"/>
          <a:ext cx="1322169" cy="925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 err="1"/>
            <a:t>Pre-compilador</a:t>
          </a:r>
          <a:endParaRPr lang="es-MX" sz="1600" kern="1200" noProof="0" dirty="0"/>
        </a:p>
      </dsp:txBody>
      <dsp:txXfrm>
        <a:off x="199232" y="62600"/>
        <a:ext cx="1231797" cy="835103"/>
      </dsp:txXfrm>
    </dsp:sp>
    <dsp:sp modelId="{035BFBF8-F305-467B-A97A-E320A1DE0F5B}">
      <dsp:nvSpPr>
        <dsp:cNvPr id="0" name=""/>
        <dsp:cNvSpPr/>
      </dsp:nvSpPr>
      <dsp:spPr>
        <a:xfrm>
          <a:off x="1476215" y="105679"/>
          <a:ext cx="961619" cy="74801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FDBA6-190F-4547-A6AF-8F183E4D2A65}">
      <dsp:nvSpPr>
        <dsp:cNvPr id="0" name=""/>
        <dsp:cNvSpPr/>
      </dsp:nvSpPr>
      <dsp:spPr>
        <a:xfrm rot="5400000">
          <a:off x="1458351" y="1927672"/>
          <a:ext cx="785410" cy="894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A70AA-7027-449B-BD1E-6E6E182D0083}">
      <dsp:nvSpPr>
        <dsp:cNvPr id="0" name=""/>
        <dsp:cNvSpPr/>
      </dsp:nvSpPr>
      <dsp:spPr>
        <a:xfrm>
          <a:off x="1250265" y="1057028"/>
          <a:ext cx="1322169" cy="925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/>
            <a:t>Compilador</a:t>
          </a:r>
        </a:p>
      </dsp:txBody>
      <dsp:txXfrm>
        <a:off x="1295451" y="1102214"/>
        <a:ext cx="1231797" cy="835103"/>
      </dsp:txXfrm>
    </dsp:sp>
    <dsp:sp modelId="{19CF7153-F476-42F4-AFA8-CCEE3FEDE99D}">
      <dsp:nvSpPr>
        <dsp:cNvPr id="0" name=""/>
        <dsp:cNvSpPr/>
      </dsp:nvSpPr>
      <dsp:spPr>
        <a:xfrm>
          <a:off x="2572434" y="1145293"/>
          <a:ext cx="961619" cy="74801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4F818-E391-4DCF-B72B-D522C32CE7FC}">
      <dsp:nvSpPr>
        <dsp:cNvPr id="0" name=""/>
        <dsp:cNvSpPr/>
      </dsp:nvSpPr>
      <dsp:spPr>
        <a:xfrm>
          <a:off x="2346484" y="2096643"/>
          <a:ext cx="1322169" cy="925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 err="1"/>
            <a:t>Encadenador</a:t>
          </a:r>
          <a:endParaRPr lang="es-MX" sz="1600" kern="1200" noProof="0" dirty="0"/>
        </a:p>
      </dsp:txBody>
      <dsp:txXfrm>
        <a:off x="2391670" y="2141829"/>
        <a:ext cx="1231797" cy="8351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77722-D940-41C3-8D33-118795B667CF}">
      <dsp:nvSpPr>
        <dsp:cNvPr id="0" name=""/>
        <dsp:cNvSpPr/>
      </dsp:nvSpPr>
      <dsp:spPr>
        <a:xfrm rot="5400000">
          <a:off x="362132" y="888057"/>
          <a:ext cx="785410" cy="894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A6A8D9-CF3B-452C-9972-58D70C2F6B25}">
      <dsp:nvSpPr>
        <dsp:cNvPr id="0" name=""/>
        <dsp:cNvSpPr/>
      </dsp:nvSpPr>
      <dsp:spPr>
        <a:xfrm>
          <a:off x="154046" y="17414"/>
          <a:ext cx="1322169" cy="925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 err="1"/>
            <a:t>Pre-compilador</a:t>
          </a:r>
          <a:endParaRPr lang="es-MX" sz="1600" kern="1200" noProof="0" dirty="0"/>
        </a:p>
      </dsp:txBody>
      <dsp:txXfrm>
        <a:off x="199232" y="62600"/>
        <a:ext cx="1231797" cy="835103"/>
      </dsp:txXfrm>
    </dsp:sp>
    <dsp:sp modelId="{035BFBF8-F305-467B-A97A-E320A1DE0F5B}">
      <dsp:nvSpPr>
        <dsp:cNvPr id="0" name=""/>
        <dsp:cNvSpPr/>
      </dsp:nvSpPr>
      <dsp:spPr>
        <a:xfrm>
          <a:off x="1476215" y="105679"/>
          <a:ext cx="961619" cy="74801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FDBA6-190F-4547-A6AF-8F183E4D2A65}">
      <dsp:nvSpPr>
        <dsp:cNvPr id="0" name=""/>
        <dsp:cNvSpPr/>
      </dsp:nvSpPr>
      <dsp:spPr>
        <a:xfrm rot="5400000">
          <a:off x="1458351" y="1927672"/>
          <a:ext cx="785410" cy="894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A70AA-7027-449B-BD1E-6E6E182D0083}">
      <dsp:nvSpPr>
        <dsp:cNvPr id="0" name=""/>
        <dsp:cNvSpPr/>
      </dsp:nvSpPr>
      <dsp:spPr>
        <a:xfrm>
          <a:off x="1250265" y="1057028"/>
          <a:ext cx="1322169" cy="925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/>
            <a:t>Compilador</a:t>
          </a:r>
        </a:p>
      </dsp:txBody>
      <dsp:txXfrm>
        <a:off x="1295451" y="1102214"/>
        <a:ext cx="1231797" cy="835103"/>
      </dsp:txXfrm>
    </dsp:sp>
    <dsp:sp modelId="{19CF7153-F476-42F4-AFA8-CCEE3FEDE99D}">
      <dsp:nvSpPr>
        <dsp:cNvPr id="0" name=""/>
        <dsp:cNvSpPr/>
      </dsp:nvSpPr>
      <dsp:spPr>
        <a:xfrm>
          <a:off x="2572434" y="1145293"/>
          <a:ext cx="961619" cy="74801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4F818-E391-4DCF-B72B-D522C32CE7FC}">
      <dsp:nvSpPr>
        <dsp:cNvPr id="0" name=""/>
        <dsp:cNvSpPr/>
      </dsp:nvSpPr>
      <dsp:spPr>
        <a:xfrm>
          <a:off x="2346484" y="2096643"/>
          <a:ext cx="1322169" cy="925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 err="1"/>
            <a:t>Encadenador</a:t>
          </a:r>
          <a:endParaRPr lang="es-MX" sz="1600" kern="1200" noProof="0" dirty="0"/>
        </a:p>
      </dsp:txBody>
      <dsp:txXfrm>
        <a:off x="2391670" y="2141829"/>
        <a:ext cx="1231797" cy="835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77722-D940-41C3-8D33-118795B667CF}">
      <dsp:nvSpPr>
        <dsp:cNvPr id="0" name=""/>
        <dsp:cNvSpPr/>
      </dsp:nvSpPr>
      <dsp:spPr>
        <a:xfrm rot="5400000">
          <a:off x="362132" y="888057"/>
          <a:ext cx="785410" cy="894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A6A8D9-CF3B-452C-9972-58D70C2F6B25}">
      <dsp:nvSpPr>
        <dsp:cNvPr id="0" name=""/>
        <dsp:cNvSpPr/>
      </dsp:nvSpPr>
      <dsp:spPr>
        <a:xfrm>
          <a:off x="154046" y="17414"/>
          <a:ext cx="1322169" cy="925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 err="1"/>
            <a:t>Pre-compilador</a:t>
          </a:r>
          <a:endParaRPr lang="es-MX" sz="1600" kern="1200" noProof="0" dirty="0"/>
        </a:p>
      </dsp:txBody>
      <dsp:txXfrm>
        <a:off x="199232" y="62600"/>
        <a:ext cx="1231797" cy="835103"/>
      </dsp:txXfrm>
    </dsp:sp>
    <dsp:sp modelId="{035BFBF8-F305-467B-A97A-E320A1DE0F5B}">
      <dsp:nvSpPr>
        <dsp:cNvPr id="0" name=""/>
        <dsp:cNvSpPr/>
      </dsp:nvSpPr>
      <dsp:spPr>
        <a:xfrm>
          <a:off x="1476215" y="105679"/>
          <a:ext cx="961619" cy="74801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FDBA6-190F-4547-A6AF-8F183E4D2A65}">
      <dsp:nvSpPr>
        <dsp:cNvPr id="0" name=""/>
        <dsp:cNvSpPr/>
      </dsp:nvSpPr>
      <dsp:spPr>
        <a:xfrm rot="5400000">
          <a:off x="1458351" y="1927672"/>
          <a:ext cx="785410" cy="894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A70AA-7027-449B-BD1E-6E6E182D0083}">
      <dsp:nvSpPr>
        <dsp:cNvPr id="0" name=""/>
        <dsp:cNvSpPr/>
      </dsp:nvSpPr>
      <dsp:spPr>
        <a:xfrm>
          <a:off x="1250265" y="1057028"/>
          <a:ext cx="1322169" cy="925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/>
            <a:t>Compilador</a:t>
          </a:r>
        </a:p>
      </dsp:txBody>
      <dsp:txXfrm>
        <a:off x="1295451" y="1102214"/>
        <a:ext cx="1231797" cy="835103"/>
      </dsp:txXfrm>
    </dsp:sp>
    <dsp:sp modelId="{19CF7153-F476-42F4-AFA8-CCEE3FEDE99D}">
      <dsp:nvSpPr>
        <dsp:cNvPr id="0" name=""/>
        <dsp:cNvSpPr/>
      </dsp:nvSpPr>
      <dsp:spPr>
        <a:xfrm>
          <a:off x="2572434" y="1145293"/>
          <a:ext cx="961619" cy="74801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4F818-E391-4DCF-B72B-D522C32CE7FC}">
      <dsp:nvSpPr>
        <dsp:cNvPr id="0" name=""/>
        <dsp:cNvSpPr/>
      </dsp:nvSpPr>
      <dsp:spPr>
        <a:xfrm>
          <a:off x="2346484" y="2096643"/>
          <a:ext cx="1322169" cy="925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 err="1"/>
            <a:t>Encadenador</a:t>
          </a:r>
          <a:endParaRPr lang="es-MX" sz="1600" kern="1200" noProof="0" dirty="0"/>
        </a:p>
      </dsp:txBody>
      <dsp:txXfrm>
        <a:off x="2391670" y="2141829"/>
        <a:ext cx="1231797" cy="835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3FF2E-0A7C-E86E-3027-B98EEB2595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4861" b="7000"/>
          <a:stretch/>
        </p:blipFill>
        <p:spPr>
          <a:xfrm>
            <a:off x="0" y="0"/>
            <a:ext cx="12192000" cy="6044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Recursividad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5"/>
            <a:ext cx="5368635" cy="4153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Al llamar a una función los parámetros se almacenan en el </a:t>
            </a:r>
            <a:r>
              <a:rPr lang="es-MX" i="1" dirty="0" err="1"/>
              <a:t>Stack</a:t>
            </a:r>
            <a:r>
              <a:rPr lang="es-MX" i="1" dirty="0"/>
              <a:t>.</a:t>
            </a:r>
          </a:p>
          <a:p>
            <a:pPr marL="0" indent="0">
              <a:buNone/>
            </a:pPr>
            <a:r>
              <a:rPr lang="es-MX" dirty="0"/>
              <a:t>Las variables locales también se almacenan.</a:t>
            </a:r>
          </a:p>
          <a:p>
            <a:pPr marL="0" indent="0">
              <a:buNone/>
            </a:pPr>
            <a:r>
              <a:rPr lang="es-MX" dirty="0"/>
              <a:t>La condición de salida es muy importante.</a:t>
            </a:r>
          </a:p>
          <a:p>
            <a:pPr marL="0" indent="0">
              <a:buNone/>
            </a:pPr>
            <a:r>
              <a:rPr lang="es-MX" dirty="0"/>
              <a:t>Se recomienda evitar la recursividad.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B4349F-84B1-C2EC-C71D-45DFAD506114}"/>
              </a:ext>
            </a:extLst>
          </p:cNvPr>
          <p:cNvSpPr txBox="1">
            <a:spLocks/>
          </p:cNvSpPr>
          <p:nvPr/>
        </p:nvSpPr>
        <p:spPr>
          <a:xfrm>
            <a:off x="127659" y="152029"/>
            <a:ext cx="10515600" cy="7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Recursividad</a:t>
            </a:r>
          </a:p>
        </p:txBody>
      </p:sp>
      <p:pic>
        <p:nvPicPr>
          <p:cNvPr id="8" name="Picture 2" descr="Memory Layout of C Program">
            <a:extLst>
              <a:ext uri="{FF2B5EF4-FFF2-40B4-BE49-F238E27FC236}">
                <a16:creationId xmlns:a16="http://schemas.microsoft.com/office/drawing/2014/main" id="{F51C6764-B17A-C877-159C-4E7425DD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53" y="2216501"/>
            <a:ext cx="5231953" cy="37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15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La serie Fibonacci inicia con los números: 1, 1, 2, 3, 5, 8, 13, 21, 34…</a:t>
            </a:r>
          </a:p>
          <a:p>
            <a:pPr marL="0" indent="0">
              <a:buNone/>
            </a:pP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Escriba una función recursiva que calcule los números de Fibonacci [100%].</a:t>
            </a:r>
          </a:p>
          <a:p>
            <a:pPr marL="514350" indent="-514350">
              <a:buAutoNum type="arabicParenR"/>
            </a:pP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Escriba una función no recursiva que calcule los números de Fibonacci [+10%].</a:t>
            </a:r>
          </a:p>
        </p:txBody>
      </p:sp>
    </p:spTree>
    <p:extLst>
      <p:ext uri="{BB962C8B-B14F-4D97-AF65-F5344CB8AC3E}">
        <p14:creationId xmlns:p14="http://schemas.microsoft.com/office/powerpoint/2010/main" val="56081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18F781-CE27-8845-4160-5F04DF5E9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07"/>
          <a:stretch/>
        </p:blipFill>
        <p:spPr>
          <a:xfrm>
            <a:off x="1" y="0"/>
            <a:ext cx="12191999" cy="600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Macros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DD36DA-50A7-480E-DD23-E584436AF033}"/>
              </a:ext>
            </a:extLst>
          </p:cNvPr>
          <p:cNvSpPr txBox="1">
            <a:spLocks/>
          </p:cNvSpPr>
          <p:nvPr/>
        </p:nvSpPr>
        <p:spPr>
          <a:xfrm>
            <a:off x="838200" y="1436915"/>
            <a:ext cx="5811982" cy="41531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Código que será </a:t>
            </a:r>
            <a:r>
              <a:rPr lang="es-MX" b="1" u="sng" dirty="0">
                <a:solidFill>
                  <a:schemeClr val="bg1"/>
                </a:solidFill>
              </a:rPr>
              <a:t>reemplazado</a:t>
            </a:r>
            <a:r>
              <a:rPr lang="es-MX" dirty="0">
                <a:solidFill>
                  <a:schemeClr val="bg1"/>
                </a:solidFill>
              </a:rPr>
              <a:t> (expandido) por otro código previamente definido.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Pueden recibir parámetros.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MX" dirty="0">
                <a:solidFill>
                  <a:schemeClr val="bg1"/>
                </a:solidFill>
              </a:rPr>
              <a:t>Pueden funcionar como:</a:t>
            </a:r>
          </a:p>
          <a:p>
            <a:r>
              <a:rPr lang="es-MX" dirty="0">
                <a:solidFill>
                  <a:schemeClr val="bg1"/>
                </a:solidFill>
              </a:rPr>
              <a:t>Código expandido</a:t>
            </a:r>
          </a:p>
          <a:p>
            <a:r>
              <a:rPr lang="es-MX" dirty="0">
                <a:solidFill>
                  <a:schemeClr val="bg1"/>
                </a:solidFill>
              </a:rPr>
              <a:t>Funciones</a:t>
            </a:r>
          </a:p>
          <a:p>
            <a:r>
              <a:rPr lang="es-MX" dirty="0">
                <a:solidFill>
                  <a:schemeClr val="bg1"/>
                </a:solidFill>
              </a:rPr>
              <a:t>Constantes</a:t>
            </a:r>
          </a:p>
          <a:p>
            <a:r>
              <a:rPr lang="es-MX" dirty="0">
                <a:solidFill>
                  <a:schemeClr val="bg1"/>
                </a:solidFill>
              </a:rPr>
              <a:t>Banderas de compilación condicional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4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Macros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DD36DA-50A7-480E-DD23-E584436AF033}"/>
              </a:ext>
            </a:extLst>
          </p:cNvPr>
          <p:cNvSpPr txBox="1">
            <a:spLocks/>
          </p:cNvSpPr>
          <p:nvPr/>
        </p:nvSpPr>
        <p:spPr>
          <a:xfrm>
            <a:off x="838200" y="1930399"/>
            <a:ext cx="6013450" cy="39433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Directivas comunes del </a:t>
            </a:r>
            <a:r>
              <a:rPr lang="es-MX" dirty="0" err="1"/>
              <a:t>pre-compilador</a:t>
            </a:r>
            <a:endParaRPr lang="es-MX" dirty="0"/>
          </a:p>
          <a:p>
            <a:r>
              <a:rPr lang="en-US" dirty="0"/>
              <a:t>#include</a:t>
            </a:r>
          </a:p>
          <a:p>
            <a:r>
              <a:rPr lang="en-US" dirty="0"/>
              <a:t>#define</a:t>
            </a:r>
          </a:p>
          <a:p>
            <a:r>
              <a:rPr lang="en-US" dirty="0"/>
              <a:t>#undef</a:t>
            </a:r>
          </a:p>
          <a:p>
            <a:r>
              <a:rPr lang="en-US" dirty="0"/>
              <a:t>#if</a:t>
            </a:r>
          </a:p>
          <a:p>
            <a:r>
              <a:rPr lang="en-US" dirty="0"/>
              <a:t>#else</a:t>
            </a:r>
          </a:p>
          <a:p>
            <a:r>
              <a:rPr lang="en-US" dirty="0"/>
              <a:t>#ifdef</a:t>
            </a:r>
          </a:p>
          <a:p>
            <a:r>
              <a:rPr lang="en-US" dirty="0"/>
              <a:t>#ifndef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103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Macros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419924-80BD-5B28-AEEB-5C2F4EE5B465}"/>
              </a:ext>
            </a:extLst>
          </p:cNvPr>
          <p:cNvGraphicFramePr/>
          <p:nvPr/>
        </p:nvGraphicFramePr>
        <p:xfrm>
          <a:off x="6381749" y="2692400"/>
          <a:ext cx="3822700" cy="303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769539-21C2-1DE0-C68A-28DC40D2CDAF}"/>
              </a:ext>
            </a:extLst>
          </p:cNvPr>
          <p:cNvSpPr txBox="1"/>
          <p:nvPr/>
        </p:nvSpPr>
        <p:spPr>
          <a:xfrm>
            <a:off x="7543800" y="2594762"/>
            <a:ext cx="307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Código fuente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DFFE9-D3A0-C2C9-2971-D698415EA32E}"/>
              </a:ext>
            </a:extLst>
          </p:cNvPr>
          <p:cNvSpPr txBox="1"/>
          <p:nvPr/>
        </p:nvSpPr>
        <p:spPr>
          <a:xfrm>
            <a:off x="9969499" y="5244796"/>
            <a:ext cx="207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Ejecutable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E1E3B5-A295-3171-D8AD-4CAD5022BE9B}"/>
              </a:ext>
            </a:extLst>
          </p:cNvPr>
          <p:cNvSpPr txBox="1">
            <a:spLocks/>
          </p:cNvSpPr>
          <p:nvPr/>
        </p:nvSpPr>
        <p:spPr>
          <a:xfrm>
            <a:off x="838200" y="1725820"/>
            <a:ext cx="5543549" cy="4103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#define TIMES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for (a=0; a &lt; TIMES; a++)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7767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Macros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419924-80BD-5B28-AEEB-5C2F4EE5B465}"/>
              </a:ext>
            </a:extLst>
          </p:cNvPr>
          <p:cNvGraphicFramePr/>
          <p:nvPr/>
        </p:nvGraphicFramePr>
        <p:xfrm>
          <a:off x="6381749" y="2692400"/>
          <a:ext cx="3822700" cy="303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769539-21C2-1DE0-C68A-28DC40D2CDAF}"/>
              </a:ext>
            </a:extLst>
          </p:cNvPr>
          <p:cNvSpPr txBox="1"/>
          <p:nvPr/>
        </p:nvSpPr>
        <p:spPr>
          <a:xfrm>
            <a:off x="7543800" y="2594762"/>
            <a:ext cx="307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Código fuente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DFFE9-D3A0-C2C9-2971-D698415EA32E}"/>
              </a:ext>
            </a:extLst>
          </p:cNvPr>
          <p:cNvSpPr txBox="1"/>
          <p:nvPr/>
        </p:nvSpPr>
        <p:spPr>
          <a:xfrm>
            <a:off x="9969499" y="5244796"/>
            <a:ext cx="207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Ejecutable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B8F6572-FC5B-81CE-4C4A-94C7993800B0}"/>
              </a:ext>
            </a:extLst>
          </p:cNvPr>
          <p:cNvSpPr/>
          <p:nvPr/>
        </p:nvSpPr>
        <p:spPr>
          <a:xfrm>
            <a:off x="742950" y="1803400"/>
            <a:ext cx="3917950" cy="2654300"/>
          </a:xfrm>
          <a:prstGeom prst="wedgeRectCallout">
            <a:avLst>
              <a:gd name="adj1" fmla="val 96185"/>
              <a:gd name="adj2" fmla="val -573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E1E3B5-A295-3171-D8AD-4CAD5022BE9B}"/>
              </a:ext>
            </a:extLst>
          </p:cNvPr>
          <p:cNvSpPr txBox="1">
            <a:spLocks/>
          </p:cNvSpPr>
          <p:nvPr/>
        </p:nvSpPr>
        <p:spPr>
          <a:xfrm>
            <a:off x="838200" y="1725820"/>
            <a:ext cx="5543549" cy="4103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#define TIMES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for (a=0; a &lt; TIMES; a++)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5199EB-FE71-6499-1FFD-1F64ADE9E499}"/>
              </a:ext>
            </a:extLst>
          </p:cNvPr>
          <p:cNvCxnSpPr/>
          <p:nvPr/>
        </p:nvCxnSpPr>
        <p:spPr>
          <a:xfrm>
            <a:off x="1987551" y="2533650"/>
            <a:ext cx="704849" cy="10350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25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Macros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419924-80BD-5B28-AEEB-5C2F4EE5B465}"/>
              </a:ext>
            </a:extLst>
          </p:cNvPr>
          <p:cNvGraphicFramePr/>
          <p:nvPr/>
        </p:nvGraphicFramePr>
        <p:xfrm>
          <a:off x="6381749" y="2692400"/>
          <a:ext cx="3822700" cy="303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769539-21C2-1DE0-C68A-28DC40D2CDAF}"/>
              </a:ext>
            </a:extLst>
          </p:cNvPr>
          <p:cNvSpPr txBox="1"/>
          <p:nvPr/>
        </p:nvSpPr>
        <p:spPr>
          <a:xfrm>
            <a:off x="7543800" y="2594762"/>
            <a:ext cx="307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Código fuente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DFFE9-D3A0-C2C9-2971-D698415EA32E}"/>
              </a:ext>
            </a:extLst>
          </p:cNvPr>
          <p:cNvSpPr txBox="1"/>
          <p:nvPr/>
        </p:nvSpPr>
        <p:spPr>
          <a:xfrm>
            <a:off x="9969499" y="5244796"/>
            <a:ext cx="207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Ejecutable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42AD83C-455C-BE59-E8A4-E22653A2594F}"/>
              </a:ext>
            </a:extLst>
          </p:cNvPr>
          <p:cNvSpPr/>
          <p:nvPr/>
        </p:nvSpPr>
        <p:spPr>
          <a:xfrm>
            <a:off x="742950" y="1803400"/>
            <a:ext cx="3917950" cy="2654300"/>
          </a:xfrm>
          <a:prstGeom prst="wedgeRectCallout">
            <a:avLst>
              <a:gd name="adj1" fmla="val 126007"/>
              <a:gd name="adj2" fmla="val 41532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E1E3B5-A295-3171-D8AD-4CAD5022BE9B}"/>
              </a:ext>
            </a:extLst>
          </p:cNvPr>
          <p:cNvSpPr txBox="1">
            <a:spLocks/>
          </p:cNvSpPr>
          <p:nvPr/>
        </p:nvSpPr>
        <p:spPr>
          <a:xfrm>
            <a:off x="838200" y="1725820"/>
            <a:ext cx="5543549" cy="4103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for (a=0; a &lt; 5; a++)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533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#include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CE2D2A-5532-CAD3-2864-E54414187E32}"/>
              </a:ext>
            </a:extLst>
          </p:cNvPr>
          <p:cNvGrpSpPr/>
          <p:nvPr/>
        </p:nvGrpSpPr>
        <p:grpSpPr>
          <a:xfrm>
            <a:off x="787401" y="1865521"/>
            <a:ext cx="1962149" cy="1195179"/>
            <a:chOff x="787401" y="1865521"/>
            <a:chExt cx="1962149" cy="11951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8D6696-64D8-B822-B31D-4CF6678C714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DCB41D-3760-F1FC-9AC7-66493D76334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D9B121-468E-89E0-9324-13540499B0E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header1.h</a:t>
                </a:r>
              </a:p>
            </p:txBody>
          </p:sp>
        </p:grpSp>
        <p:sp>
          <p:nvSpPr>
            <p:cNvPr id="3" name="Content Placeholder 3">
              <a:extLst>
                <a:ext uri="{FF2B5EF4-FFF2-40B4-BE49-F238E27FC236}">
                  <a16:creationId xmlns:a16="http://schemas.microsoft.com/office/drawing/2014/main" id="{13E1E3B5-A295-3171-D8AD-4CAD5022BE9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int a=5;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Float b=6.3;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3000376" y="1865520"/>
            <a:ext cx="2352674" cy="3176379"/>
            <a:chOff x="787401" y="1865521"/>
            <a:chExt cx="1962149" cy="26797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679700"/>
              <a:chOff x="3917949" y="1930400"/>
              <a:chExt cx="3301999" cy="26797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679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0855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“header1.h”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“header2.h”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400" b="1" noProof="1">
                <a:solidFill>
                  <a:srgbClr val="002060"/>
                </a:solidFill>
                <a:latin typeface="Consolas" panose="020B0609020204030204" pitchFamily="49" charset="0"/>
              </a:endParaRP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int main(void)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7044E7-73A0-62BD-D5EF-A4CB180039F6}"/>
              </a:ext>
            </a:extLst>
          </p:cNvPr>
          <p:cNvGrpSpPr/>
          <p:nvPr/>
        </p:nvGrpSpPr>
        <p:grpSpPr>
          <a:xfrm>
            <a:off x="787401" y="3843962"/>
            <a:ext cx="1962149" cy="1195179"/>
            <a:chOff x="787401" y="1865521"/>
            <a:chExt cx="1962149" cy="11951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142B4E1-CAB8-8B0B-F0F6-B8018FADBD1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325ADA3-796F-9C9A-7C54-64D05FE33C29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00DAE-D3DD-47D9-2565-42C72E30EE4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header2.h</a:t>
                </a:r>
              </a:p>
            </p:txBody>
          </p:sp>
        </p:grpSp>
        <p:sp>
          <p:nvSpPr>
            <p:cNvPr id="22" name="Content Placeholder 3">
              <a:extLst>
                <a:ext uri="{FF2B5EF4-FFF2-40B4-BE49-F238E27FC236}">
                  <a16:creationId xmlns:a16="http://schemas.microsoft.com/office/drawing/2014/main" id="{D15E317A-AB18-8C3D-3254-EBD6CA4FED6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int x=32;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67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#include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CE2D2A-5532-CAD3-2864-E54414187E32}"/>
              </a:ext>
            </a:extLst>
          </p:cNvPr>
          <p:cNvGrpSpPr/>
          <p:nvPr/>
        </p:nvGrpSpPr>
        <p:grpSpPr>
          <a:xfrm>
            <a:off x="787401" y="1865521"/>
            <a:ext cx="1962149" cy="1195179"/>
            <a:chOff x="787401" y="1865521"/>
            <a:chExt cx="1962149" cy="1195179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8D6696-64D8-B822-B31D-4CF6678C714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DCB41D-3760-F1FC-9AC7-66493D76334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D9B121-468E-89E0-9324-13540499B0E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header1.h</a:t>
                </a:r>
              </a:p>
            </p:txBody>
          </p:sp>
        </p:grpSp>
        <p:sp>
          <p:nvSpPr>
            <p:cNvPr id="3" name="Content Placeholder 3">
              <a:extLst>
                <a:ext uri="{FF2B5EF4-FFF2-40B4-BE49-F238E27FC236}">
                  <a16:creationId xmlns:a16="http://schemas.microsoft.com/office/drawing/2014/main" id="{13E1E3B5-A295-3171-D8AD-4CAD5022BE9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int a=5;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Float b=6.3;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3000376" y="1865520"/>
            <a:ext cx="2352674" cy="3176379"/>
            <a:chOff x="787401" y="1865521"/>
            <a:chExt cx="1962149" cy="26797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679700"/>
              <a:chOff x="3917949" y="1930400"/>
              <a:chExt cx="3301999" cy="26797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679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0855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“header1.h”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“header2.h”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400" b="1" noProof="1">
                <a:solidFill>
                  <a:srgbClr val="002060"/>
                </a:solidFill>
                <a:latin typeface="Consolas" panose="020B0609020204030204" pitchFamily="49" charset="0"/>
              </a:endParaRP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int main(void)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7044E7-73A0-62BD-D5EF-A4CB180039F6}"/>
              </a:ext>
            </a:extLst>
          </p:cNvPr>
          <p:cNvGrpSpPr/>
          <p:nvPr/>
        </p:nvGrpSpPr>
        <p:grpSpPr>
          <a:xfrm>
            <a:off x="787401" y="3843962"/>
            <a:ext cx="1962149" cy="1195179"/>
            <a:chOff x="787401" y="1865521"/>
            <a:chExt cx="1962149" cy="1195179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142B4E1-CAB8-8B0B-F0F6-B8018FADBD1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325ADA3-796F-9C9A-7C54-64D05FE33C29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00DAE-D3DD-47D9-2565-42C72E30EE4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header2.h</a:t>
                </a:r>
              </a:p>
            </p:txBody>
          </p:sp>
        </p:grpSp>
        <p:sp>
          <p:nvSpPr>
            <p:cNvPr id="22" name="Content Placeholder 3">
              <a:extLst>
                <a:ext uri="{FF2B5EF4-FFF2-40B4-BE49-F238E27FC236}">
                  <a16:creationId xmlns:a16="http://schemas.microsoft.com/office/drawing/2014/main" id="{D15E317A-AB18-8C3D-3254-EBD6CA4FED6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int x=32;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635671-FD57-69E0-BBDC-D679566AF229}"/>
              </a:ext>
            </a:extLst>
          </p:cNvPr>
          <p:cNvGrpSpPr/>
          <p:nvPr/>
        </p:nvGrpSpPr>
        <p:grpSpPr>
          <a:xfrm>
            <a:off x="8594726" y="1861382"/>
            <a:ext cx="2352674" cy="3176379"/>
            <a:chOff x="787401" y="1865521"/>
            <a:chExt cx="1962149" cy="26797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71E0F1-87E7-ADBA-C7F9-7DD85057C046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679700"/>
              <a:chOff x="3917949" y="1930400"/>
              <a:chExt cx="3301999" cy="26797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6482A8-C7D2-BF2E-FA5C-1C89710A6299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679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DEC57-2A6A-7EB1-05EE-87C6EC035D58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380FEE97-ECB6-142A-A0CA-E8BAC04508F8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0855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“header1.h”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“header2.h”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400" b="1" noProof="1">
                <a:solidFill>
                  <a:srgbClr val="002060"/>
                </a:solidFill>
                <a:latin typeface="Consolas" panose="020B0609020204030204" pitchFamily="49" charset="0"/>
              </a:endParaRP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int main(void)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B36809E-739D-1B98-9C98-0FCBA07C7033}"/>
              </a:ext>
            </a:extLst>
          </p:cNvPr>
          <p:cNvSpPr/>
          <p:nvPr/>
        </p:nvSpPr>
        <p:spPr>
          <a:xfrm>
            <a:off x="6221413" y="2322721"/>
            <a:ext cx="1504950" cy="225425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871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#define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CE2D2A-5532-CAD3-2864-E54414187E32}"/>
              </a:ext>
            </a:extLst>
          </p:cNvPr>
          <p:cNvGrpSpPr/>
          <p:nvPr/>
        </p:nvGrpSpPr>
        <p:grpSpPr>
          <a:xfrm>
            <a:off x="787401" y="1865521"/>
            <a:ext cx="1962149" cy="1195179"/>
            <a:chOff x="787401" y="1865521"/>
            <a:chExt cx="1962149" cy="11951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8D6696-64D8-B822-B31D-4CF6678C714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DCB41D-3760-F1FC-9AC7-66493D76334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D9B121-468E-89E0-9324-13540499B0E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header1.h</a:t>
                </a:r>
              </a:p>
            </p:txBody>
          </p:sp>
        </p:grpSp>
        <p:sp>
          <p:nvSpPr>
            <p:cNvPr id="3" name="Content Placeholder 3">
              <a:extLst>
                <a:ext uri="{FF2B5EF4-FFF2-40B4-BE49-F238E27FC236}">
                  <a16:creationId xmlns:a16="http://schemas.microsoft.com/office/drawing/2014/main" id="{13E1E3B5-A295-3171-D8AD-4CAD5022BE9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TRUE 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FALSE 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3000376" y="1865520"/>
            <a:ext cx="2797174" cy="3474830"/>
            <a:chOff x="787401" y="1865521"/>
            <a:chExt cx="1962149" cy="29314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931483"/>
              <a:chOff x="3917949" y="1930400"/>
              <a:chExt cx="3301999" cy="2931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93148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57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3401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“header1.h”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400" b="1" noProof="1">
                <a:solidFill>
                  <a:srgbClr val="002060"/>
                </a:solidFill>
                <a:latin typeface="Consolas" panose="020B0609020204030204" pitchFamily="49" charset="0"/>
              </a:endParaRP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if (a == FALSE)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 else if (a == TRUE)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96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14D53-31F9-88F6-754B-1C22182F69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MX" dirty="0">
                <a:solidFill>
                  <a:schemeClr val="bg1"/>
                </a:solidFill>
              </a:rPr>
              <a:t>Funciones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Argumentos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Recursión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#define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CE2D2A-5532-CAD3-2864-E54414187E32}"/>
              </a:ext>
            </a:extLst>
          </p:cNvPr>
          <p:cNvGrpSpPr/>
          <p:nvPr/>
        </p:nvGrpSpPr>
        <p:grpSpPr>
          <a:xfrm>
            <a:off x="787401" y="1865521"/>
            <a:ext cx="1962149" cy="1195179"/>
            <a:chOff x="787401" y="1865521"/>
            <a:chExt cx="1962149" cy="1195179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8D6696-64D8-B822-B31D-4CF6678C714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DCB41D-3760-F1FC-9AC7-66493D76334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D9B121-468E-89E0-9324-13540499B0E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header1.h</a:t>
                </a:r>
              </a:p>
            </p:txBody>
          </p:sp>
        </p:grpSp>
        <p:sp>
          <p:nvSpPr>
            <p:cNvPr id="3" name="Content Placeholder 3">
              <a:extLst>
                <a:ext uri="{FF2B5EF4-FFF2-40B4-BE49-F238E27FC236}">
                  <a16:creationId xmlns:a16="http://schemas.microsoft.com/office/drawing/2014/main" id="{13E1E3B5-A295-3171-D8AD-4CAD5022BE9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TRUE 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FALSE 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3000376" y="1865520"/>
            <a:ext cx="2797174" cy="3474830"/>
            <a:chOff x="787401" y="1865521"/>
            <a:chExt cx="1962149" cy="293148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931483"/>
              <a:chOff x="3917949" y="1930400"/>
              <a:chExt cx="3301999" cy="2931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93148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57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3401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“header1.h”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400" b="1" noProof="1">
                <a:solidFill>
                  <a:srgbClr val="002060"/>
                </a:solidFill>
                <a:latin typeface="Consolas" panose="020B0609020204030204" pitchFamily="49" charset="0"/>
              </a:endParaRP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if (a == FALSE)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 else if (a == TRUE)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126A36-F659-77DB-7137-D32D21511479}"/>
              </a:ext>
            </a:extLst>
          </p:cNvPr>
          <p:cNvGrpSpPr/>
          <p:nvPr/>
        </p:nvGrpSpPr>
        <p:grpSpPr>
          <a:xfrm>
            <a:off x="8039100" y="1861382"/>
            <a:ext cx="2908300" cy="3474830"/>
            <a:chOff x="787401" y="1865521"/>
            <a:chExt cx="1962149" cy="26797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9A5668E-254D-A3EF-5AE3-DD033273709C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679700"/>
              <a:chOff x="3917949" y="1930400"/>
              <a:chExt cx="3301999" cy="26797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EE0A9F-A6BA-D0B5-D439-581E44F75315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679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15A5EC-3BBF-0838-A419-FFD28627E623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89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FE16F242-A498-92ED-123E-984AEE03CAF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0855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if (a == 0)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 else if (a == 1)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149E5C3-4724-56AC-A850-657218DCE258}"/>
              </a:ext>
            </a:extLst>
          </p:cNvPr>
          <p:cNvSpPr/>
          <p:nvPr/>
        </p:nvSpPr>
        <p:spPr>
          <a:xfrm>
            <a:off x="6221413" y="2322721"/>
            <a:ext cx="1504950" cy="225425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2976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#undef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CE2D2A-5532-CAD3-2864-E54414187E32}"/>
              </a:ext>
            </a:extLst>
          </p:cNvPr>
          <p:cNvGrpSpPr/>
          <p:nvPr/>
        </p:nvGrpSpPr>
        <p:grpSpPr>
          <a:xfrm>
            <a:off x="787401" y="1865521"/>
            <a:ext cx="1962149" cy="1195179"/>
            <a:chOff x="787401" y="1865521"/>
            <a:chExt cx="1962149" cy="11951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8D6696-64D8-B822-B31D-4CF6678C714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DCB41D-3760-F1FC-9AC7-66493D76334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D9B121-468E-89E0-9324-13540499B0E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header1.h</a:t>
                </a:r>
              </a:p>
            </p:txBody>
          </p:sp>
        </p:grpSp>
        <p:sp>
          <p:nvSpPr>
            <p:cNvPr id="3" name="Content Placeholder 3">
              <a:extLst>
                <a:ext uri="{FF2B5EF4-FFF2-40B4-BE49-F238E27FC236}">
                  <a16:creationId xmlns:a16="http://schemas.microsoft.com/office/drawing/2014/main" id="{13E1E3B5-A295-3171-D8AD-4CAD5022BE9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TRUE -1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FALSE 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3000376" y="1865520"/>
            <a:ext cx="2797174" cy="3474830"/>
            <a:chOff x="787401" y="1865521"/>
            <a:chExt cx="1962149" cy="29314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931483"/>
              <a:chOff x="3917949" y="1930400"/>
              <a:chExt cx="3301999" cy="2931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93148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57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3401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“header1.h”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#undef TRUE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TRUE 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if (a == FALSE)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 else if (a == TRUE)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678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#undef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CE2D2A-5532-CAD3-2864-E54414187E32}"/>
              </a:ext>
            </a:extLst>
          </p:cNvPr>
          <p:cNvGrpSpPr/>
          <p:nvPr/>
        </p:nvGrpSpPr>
        <p:grpSpPr>
          <a:xfrm>
            <a:off x="787401" y="1865521"/>
            <a:ext cx="1962149" cy="1195179"/>
            <a:chOff x="787401" y="1865521"/>
            <a:chExt cx="1962149" cy="1195179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8D6696-64D8-B822-B31D-4CF6678C714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DCB41D-3760-F1FC-9AC7-66493D76334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D9B121-468E-89E0-9324-13540499B0E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header1.h</a:t>
                </a:r>
              </a:p>
            </p:txBody>
          </p:sp>
        </p:grpSp>
        <p:sp>
          <p:nvSpPr>
            <p:cNvPr id="3" name="Content Placeholder 3">
              <a:extLst>
                <a:ext uri="{FF2B5EF4-FFF2-40B4-BE49-F238E27FC236}">
                  <a16:creationId xmlns:a16="http://schemas.microsoft.com/office/drawing/2014/main" id="{13E1E3B5-A295-3171-D8AD-4CAD5022BE9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TRUE -1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FALSE 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3000376" y="1865520"/>
            <a:ext cx="2797174" cy="3474830"/>
            <a:chOff x="787401" y="1865521"/>
            <a:chExt cx="1962149" cy="293148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931483"/>
              <a:chOff x="3917949" y="1930400"/>
              <a:chExt cx="3301999" cy="2931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93148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57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3401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“header1.h”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#undef TRUE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TRUE 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if (a == FALSE)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 else if (a == TRUE)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5B37FB-EE96-492C-C0E6-220EAF619631}"/>
              </a:ext>
            </a:extLst>
          </p:cNvPr>
          <p:cNvGrpSpPr/>
          <p:nvPr/>
        </p:nvGrpSpPr>
        <p:grpSpPr>
          <a:xfrm>
            <a:off x="8039100" y="1861382"/>
            <a:ext cx="2908300" cy="3474830"/>
            <a:chOff x="787401" y="1865521"/>
            <a:chExt cx="1962149" cy="26797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E83B1C-E193-4469-2E45-45943DD036D3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679700"/>
              <a:chOff x="3917949" y="1930400"/>
              <a:chExt cx="3301999" cy="26797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FBAE2D-BF68-FAAC-8C21-FC5E7F7441BE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679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CD1675-5D5A-78D9-D677-D79346F9334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89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1B575427-A6AB-DC36-BC24-48F09D8666B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0855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if (a == 0)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 else if (a == 1)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5691CF3-5244-C99B-6C14-288E147F2FBE}"/>
              </a:ext>
            </a:extLst>
          </p:cNvPr>
          <p:cNvSpPr/>
          <p:nvPr/>
        </p:nvSpPr>
        <p:spPr>
          <a:xfrm>
            <a:off x="6221413" y="2322721"/>
            <a:ext cx="1504950" cy="225425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5657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#ifdef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CE2D2A-5532-CAD3-2864-E54414187E32}"/>
              </a:ext>
            </a:extLst>
          </p:cNvPr>
          <p:cNvGrpSpPr/>
          <p:nvPr/>
        </p:nvGrpSpPr>
        <p:grpSpPr>
          <a:xfrm>
            <a:off x="787401" y="1865521"/>
            <a:ext cx="1962149" cy="1195179"/>
            <a:chOff x="787401" y="1865521"/>
            <a:chExt cx="1962149" cy="11951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8D6696-64D8-B822-B31D-4CF6678C714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DCB41D-3760-F1FC-9AC7-66493D76334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D9B121-468E-89E0-9324-13540499B0E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header1.h</a:t>
                </a:r>
              </a:p>
            </p:txBody>
          </p:sp>
        </p:grpSp>
        <p:sp>
          <p:nvSpPr>
            <p:cNvPr id="3" name="Content Placeholder 3">
              <a:extLst>
                <a:ext uri="{FF2B5EF4-FFF2-40B4-BE49-F238E27FC236}">
                  <a16:creationId xmlns:a16="http://schemas.microsoft.com/office/drawing/2014/main" id="{13E1E3B5-A295-3171-D8AD-4CAD5022BE9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TRUE -1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FALSE 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3000376" y="1865520"/>
            <a:ext cx="2797174" cy="3474830"/>
            <a:chOff x="787401" y="1865521"/>
            <a:chExt cx="1962149" cy="29314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931483"/>
              <a:chOff x="3917949" y="1930400"/>
              <a:chExt cx="3301999" cy="2931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93148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57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3401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“header1.h”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#ifdef TRUE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#undef TRUE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#define TRUE 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#end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if (a == FALSE)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 else if (a == TRUE)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91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#ifdef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CE2D2A-5532-CAD3-2864-E54414187E32}"/>
              </a:ext>
            </a:extLst>
          </p:cNvPr>
          <p:cNvGrpSpPr/>
          <p:nvPr/>
        </p:nvGrpSpPr>
        <p:grpSpPr>
          <a:xfrm>
            <a:off x="787401" y="1865521"/>
            <a:ext cx="1962149" cy="1195179"/>
            <a:chOff x="787401" y="1865521"/>
            <a:chExt cx="1962149" cy="1195179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8D6696-64D8-B822-B31D-4CF6678C7140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1195179"/>
              <a:chOff x="3917949" y="1930400"/>
              <a:chExt cx="3301999" cy="11951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DCB41D-3760-F1FC-9AC7-66493D76334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11951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D9B121-468E-89E0-9324-13540499B0ED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457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header1.h</a:t>
                </a:r>
              </a:p>
            </p:txBody>
          </p:sp>
        </p:grpSp>
        <p:sp>
          <p:nvSpPr>
            <p:cNvPr id="3" name="Content Placeholder 3">
              <a:extLst>
                <a:ext uri="{FF2B5EF4-FFF2-40B4-BE49-F238E27FC236}">
                  <a16:creationId xmlns:a16="http://schemas.microsoft.com/office/drawing/2014/main" id="{13E1E3B5-A295-3171-D8AD-4CAD5022BE9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694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TRUE -1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FALSE 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3000376" y="1865520"/>
            <a:ext cx="2797174" cy="3474830"/>
            <a:chOff x="787401" y="1865521"/>
            <a:chExt cx="1962149" cy="293148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931483"/>
              <a:chOff x="3917949" y="1930400"/>
              <a:chExt cx="3301999" cy="2931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93148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57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3401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#include “header1.h”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#ifdef TRUE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#undef TRUE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#define TRUE 1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#end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if (a == FALSE)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 else if (a == TRUE)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5B37FB-EE96-492C-C0E6-220EAF619631}"/>
              </a:ext>
            </a:extLst>
          </p:cNvPr>
          <p:cNvGrpSpPr/>
          <p:nvPr/>
        </p:nvGrpSpPr>
        <p:grpSpPr>
          <a:xfrm>
            <a:off x="8039100" y="1861382"/>
            <a:ext cx="2908300" cy="3474830"/>
            <a:chOff x="787401" y="1865521"/>
            <a:chExt cx="1962149" cy="26797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E83B1C-E193-4469-2E45-45943DD036D3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679700"/>
              <a:chOff x="3917949" y="1930400"/>
              <a:chExt cx="3301999" cy="26797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FBAE2D-BF68-FAAC-8C21-FC5E7F7441BE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679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CD1675-5D5A-78D9-D677-D79346F9334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89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1B575427-A6AB-DC36-BC24-48F09D8666B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0855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if (a == 0)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 else if (a == 1) {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    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5691CF3-5244-C99B-6C14-288E147F2FBE}"/>
              </a:ext>
            </a:extLst>
          </p:cNvPr>
          <p:cNvSpPr/>
          <p:nvPr/>
        </p:nvSpPr>
        <p:spPr>
          <a:xfrm>
            <a:off x="6221413" y="2322721"/>
            <a:ext cx="1504950" cy="225425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936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#idefine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911225" y="1861382"/>
            <a:ext cx="3241675" cy="3474830"/>
            <a:chOff x="787401" y="1865521"/>
            <a:chExt cx="1962149" cy="293148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931483"/>
              <a:chOff x="3917949" y="1930400"/>
              <a:chExt cx="3301999" cy="2931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93148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57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3401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PI 3.1416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perimeter = 2 * PI * radius;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400" b="1" noProof="1">
                <a:solidFill>
                  <a:srgbClr val="00206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5B37FB-EE96-492C-C0E6-220EAF619631}"/>
              </a:ext>
            </a:extLst>
          </p:cNvPr>
          <p:cNvGrpSpPr/>
          <p:nvPr/>
        </p:nvGrpSpPr>
        <p:grpSpPr>
          <a:xfrm>
            <a:off x="7480300" y="1861382"/>
            <a:ext cx="3467100" cy="3474830"/>
            <a:chOff x="787401" y="1865521"/>
            <a:chExt cx="1962149" cy="26797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E83B1C-E193-4469-2E45-45943DD036D3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679700"/>
              <a:chOff x="3917949" y="1930400"/>
              <a:chExt cx="3301999" cy="26797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FBAE2D-BF68-FAAC-8C21-FC5E7F7441BE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679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CD1675-5D5A-78D9-D677-D79346F9334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89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1B575427-A6AB-DC36-BC24-48F09D8666B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0855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perimeter = 2 * PI * 3.1416;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5691CF3-5244-C99B-6C14-288E147F2FBE}"/>
              </a:ext>
            </a:extLst>
          </p:cNvPr>
          <p:cNvSpPr/>
          <p:nvPr/>
        </p:nvSpPr>
        <p:spPr>
          <a:xfrm>
            <a:off x="5121275" y="2318583"/>
            <a:ext cx="1504950" cy="225425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8003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#define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911224" y="1861382"/>
            <a:ext cx="3717925" cy="3474830"/>
            <a:chOff x="787401" y="1865521"/>
            <a:chExt cx="1962149" cy="293148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931483"/>
              <a:chOff x="3917949" y="1930400"/>
              <a:chExt cx="3301999" cy="2931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93148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57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3401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PERIMETER(R) (2*3.1416*R)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perimeter = PERIMETER(radius);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400" b="1" noProof="1">
                <a:solidFill>
                  <a:srgbClr val="00206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5B37FB-EE96-492C-C0E6-220EAF619631}"/>
              </a:ext>
            </a:extLst>
          </p:cNvPr>
          <p:cNvGrpSpPr/>
          <p:nvPr/>
        </p:nvGrpSpPr>
        <p:grpSpPr>
          <a:xfrm>
            <a:off x="7480300" y="1861382"/>
            <a:ext cx="3467100" cy="3474830"/>
            <a:chOff x="787401" y="1865521"/>
            <a:chExt cx="1962149" cy="26797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E83B1C-E193-4469-2E45-45943DD036D3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679700"/>
              <a:chOff x="3917949" y="1930400"/>
              <a:chExt cx="3301999" cy="26797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FBAE2D-BF68-FAAC-8C21-FC5E7F7441BE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679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CD1675-5D5A-78D9-D677-D79346F9334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89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1B575427-A6AB-DC36-BC24-48F09D8666B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0855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perimeter = 2 * PI * 3.1416;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5691CF3-5244-C99B-6C14-288E147F2FBE}"/>
              </a:ext>
            </a:extLst>
          </p:cNvPr>
          <p:cNvSpPr/>
          <p:nvPr/>
        </p:nvSpPr>
        <p:spPr>
          <a:xfrm>
            <a:off x="5343524" y="2365791"/>
            <a:ext cx="1504950" cy="225425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516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CE25-F7DA-B310-6DC7-EDDF12635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lum bright="70000" contrast="-70000"/>
          </a:blip>
          <a:srcRect b="12319"/>
          <a:stretch/>
        </p:blipFill>
        <p:spPr>
          <a:xfrm>
            <a:off x="0" y="0"/>
            <a:ext cx="12191999" cy="600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#define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17740-56B7-F0AC-D268-07BA41D3DB9A}"/>
              </a:ext>
            </a:extLst>
          </p:cNvPr>
          <p:cNvGrpSpPr/>
          <p:nvPr/>
        </p:nvGrpSpPr>
        <p:grpSpPr>
          <a:xfrm>
            <a:off x="911224" y="1861382"/>
            <a:ext cx="3717925" cy="3474830"/>
            <a:chOff x="787401" y="1865521"/>
            <a:chExt cx="1962149" cy="293148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E453B-0D31-30D0-8A2B-490F26CE0034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931483"/>
              <a:chOff x="3917949" y="1930400"/>
              <a:chExt cx="3301999" cy="2931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86457-38E0-4537-036F-5A96FAA7A69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93148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65B3CF-D1E5-7BF6-982B-2C44829805F2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57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6FE94EAB-C563-FFC9-3569-FCA5A998A64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3401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#define AREA(B, H) ((B * H) / 2)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area = AREA(3, 4);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400" b="1" noProof="1">
                <a:solidFill>
                  <a:srgbClr val="00206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5B37FB-EE96-492C-C0E6-220EAF619631}"/>
              </a:ext>
            </a:extLst>
          </p:cNvPr>
          <p:cNvGrpSpPr/>
          <p:nvPr/>
        </p:nvGrpSpPr>
        <p:grpSpPr>
          <a:xfrm>
            <a:off x="7480300" y="1861382"/>
            <a:ext cx="3467100" cy="3474830"/>
            <a:chOff x="787401" y="1865521"/>
            <a:chExt cx="1962149" cy="26797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E83B1C-E193-4469-2E45-45943DD036D3}"/>
                </a:ext>
              </a:extLst>
            </p:cNvPr>
            <p:cNvGrpSpPr/>
            <p:nvPr/>
          </p:nvGrpSpPr>
          <p:grpSpPr>
            <a:xfrm>
              <a:off x="787401" y="1865521"/>
              <a:ext cx="1962149" cy="2679700"/>
              <a:chOff x="3917949" y="1930400"/>
              <a:chExt cx="3301999" cy="26797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FBAE2D-BF68-FAAC-8C21-FC5E7F7441BE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2679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CD1675-5D5A-78D9-D677-D79346F93346}"/>
                  </a:ext>
                </a:extLst>
              </p:cNvPr>
              <p:cNvSpPr/>
              <p:nvPr/>
            </p:nvSpPr>
            <p:spPr>
              <a:xfrm>
                <a:off x="3917949" y="1930400"/>
                <a:ext cx="3301999" cy="3889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 err="1">
                    <a:solidFill>
                      <a:schemeClr val="tx1"/>
                    </a:solidFill>
                  </a:rPr>
                  <a:t>Main.c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1B575427-A6AB-DC36-BC24-48F09D8666B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65791"/>
              <a:ext cx="1854200" cy="20855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area = ((3 * 4) / 2);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b="1" noProof="1">
                  <a:solidFill>
                    <a:srgbClr val="002060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5691CF3-5244-C99B-6C14-288E147F2FBE}"/>
              </a:ext>
            </a:extLst>
          </p:cNvPr>
          <p:cNvSpPr/>
          <p:nvPr/>
        </p:nvSpPr>
        <p:spPr>
          <a:xfrm>
            <a:off x="5343524" y="2365791"/>
            <a:ext cx="1504950" cy="225425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15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88042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80" y="3369733"/>
            <a:ext cx="4023359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03-Funciones\03.A-Undef</a:t>
            </a:r>
          </a:p>
        </p:txBody>
      </p:sp>
    </p:spTree>
    <p:extLst>
      <p:ext uri="{BB962C8B-B14F-4D97-AF65-F5344CB8AC3E}">
        <p14:creationId xmlns:p14="http://schemas.microsoft.com/office/powerpoint/2010/main" val="2343734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s-MX" dirty="0"/>
              <a:t>Implemente un código condicional (macros o funciones) para calcular el área de circulo, cuadrado y pentágono [100%].</a:t>
            </a:r>
          </a:p>
          <a:p>
            <a:pPr marL="514350" indent="-514350">
              <a:buAutoNum type="arabicParenR"/>
            </a:pP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 la función de Fibonacci usando macros [+10%].</a:t>
            </a:r>
          </a:p>
        </p:txBody>
      </p:sp>
    </p:spTree>
    <p:extLst>
      <p:ext uri="{BB962C8B-B14F-4D97-AF65-F5344CB8AC3E}">
        <p14:creationId xmlns:p14="http://schemas.microsoft.com/office/powerpoint/2010/main" val="297315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AC3F75-840A-614C-6FD3-B07B9B148D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</a:blip>
          <a:srcRect b="12354"/>
          <a:stretch/>
        </p:blipFill>
        <p:spPr>
          <a:xfrm>
            <a:off x="4156363" y="0"/>
            <a:ext cx="8035637" cy="6010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Argumentos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3655" cy="4112037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Los valores que recibe una función se denominan argumentos.</a:t>
            </a:r>
          </a:p>
          <a:p>
            <a:pPr marL="0" indent="0">
              <a:buNone/>
            </a:pPr>
            <a:r>
              <a:rPr lang="es-MX" dirty="0"/>
              <a:t>Los argumentos se pueden recibir por valor o por referencia.</a:t>
            </a:r>
          </a:p>
          <a:p>
            <a:pPr marL="0" indent="0">
              <a:buNone/>
            </a:pPr>
            <a:r>
              <a:rPr lang="es-MX" dirty="0"/>
              <a:t>Los argumentos por referencia pueden modificar la variable utilizada como entrada a la función.</a:t>
            </a:r>
          </a:p>
          <a:p>
            <a:pPr marL="0" indent="0">
              <a:buNone/>
            </a:pPr>
            <a:r>
              <a:rPr lang="es-MX" dirty="0"/>
              <a:t>Los argumentos por valor son una copia del original.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E6B990-1EEB-C273-243E-A18C91AC19E5}"/>
              </a:ext>
            </a:extLst>
          </p:cNvPr>
          <p:cNvSpPr txBox="1">
            <a:spLocks/>
          </p:cNvSpPr>
          <p:nvPr/>
        </p:nvSpPr>
        <p:spPr>
          <a:xfrm>
            <a:off x="7197366" y="2610830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MyFunction(int argument1)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    if (argument1 == 1)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839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78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Área del pentágono</a:t>
            </a:r>
          </a:p>
        </p:txBody>
      </p:sp>
      <p:pic>
        <p:nvPicPr>
          <p:cNvPr id="3074" name="Picture 2" descr="Pentágono - Referencia Completa">
            <a:extLst>
              <a:ext uri="{FF2B5EF4-FFF2-40B4-BE49-F238E27FC236}">
                <a16:creationId xmlns:a16="http://schemas.microsoft.com/office/drawing/2014/main" id="{00D548E6-C332-212F-A95B-ABFDEE04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94" y="1524000"/>
            <a:ext cx="2036206" cy="203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B58D0-64F0-A6A8-1EB0-0DD379611D00}"/>
                  </a:ext>
                </a:extLst>
              </p:cNvPr>
              <p:cNvSpPr txBox="1"/>
              <p:nvPr/>
            </p:nvSpPr>
            <p:spPr>
              <a:xfrm>
                <a:off x="8699500" y="1981200"/>
                <a:ext cx="15572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/2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B58D0-64F0-A6A8-1EB0-0DD37961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0" y="1981200"/>
                <a:ext cx="1557221" cy="276999"/>
              </a:xfrm>
              <a:prstGeom prst="rect">
                <a:avLst/>
              </a:prstGeom>
              <a:blipFill>
                <a:blip r:embed="rId4"/>
                <a:stretch>
                  <a:fillRect l="-3125" t="-2222" r="-3125" b="-3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A9E0FC-38CC-C241-E156-9F1B394C5AD1}"/>
              </a:ext>
            </a:extLst>
          </p:cNvPr>
          <p:cNvCxnSpPr>
            <a:cxnSpLocks/>
          </p:cNvCxnSpPr>
          <p:nvPr/>
        </p:nvCxnSpPr>
        <p:spPr>
          <a:xfrm>
            <a:off x="5816600" y="3626599"/>
            <a:ext cx="12294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EE93-60C8-F183-FA2E-B1B48D196386}"/>
              </a:ext>
            </a:extLst>
          </p:cNvPr>
          <p:cNvSpPr txBox="1"/>
          <p:nvPr/>
        </p:nvSpPr>
        <p:spPr>
          <a:xfrm>
            <a:off x="6329548" y="381989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FE69D2-51DF-AFF5-451A-10C51CA90A81}"/>
                  </a:ext>
                </a:extLst>
              </p:cNvPr>
              <p:cNvSpPr txBox="1"/>
              <p:nvPr/>
            </p:nvSpPr>
            <p:spPr>
              <a:xfrm>
                <a:off x="8696943" y="2243194"/>
                <a:ext cx="1077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FE69D2-51DF-AFF5-451A-10C51CA90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943" y="2243194"/>
                <a:ext cx="1077987" cy="276999"/>
              </a:xfrm>
              <a:prstGeom prst="rect">
                <a:avLst/>
              </a:prstGeom>
              <a:blipFill>
                <a:blip r:embed="rId5"/>
                <a:stretch>
                  <a:fillRect l="-5114" r="-4545" b="-8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7244CB-DD3E-7718-F932-2777327E1A3E}"/>
              </a:ext>
            </a:extLst>
          </p:cNvPr>
          <p:cNvCxnSpPr>
            <a:cxnSpLocks/>
          </p:cNvCxnSpPr>
          <p:nvPr/>
        </p:nvCxnSpPr>
        <p:spPr>
          <a:xfrm flipV="1">
            <a:off x="6416181" y="2509652"/>
            <a:ext cx="8371" cy="935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3DB112-8FB1-9946-EBCF-C7400AEFA579}"/>
              </a:ext>
            </a:extLst>
          </p:cNvPr>
          <p:cNvSpPr txBox="1"/>
          <p:nvPr/>
        </p:nvSpPr>
        <p:spPr>
          <a:xfrm>
            <a:off x="6470773" y="2819855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AP</a:t>
            </a:r>
          </a:p>
        </p:txBody>
      </p:sp>
    </p:spTree>
    <p:extLst>
      <p:ext uri="{BB962C8B-B14F-4D97-AF65-F5344CB8AC3E}">
        <p14:creationId xmlns:p14="http://schemas.microsoft.com/office/powerpoint/2010/main" val="837909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6"/>
            <a:ext cx="5257800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Práctica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423" y="1045030"/>
            <a:ext cx="5574228" cy="478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Área del pentágono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B58D0-64F0-A6A8-1EB0-0DD379611D00}"/>
                  </a:ext>
                </a:extLst>
              </p:cNvPr>
              <p:cNvSpPr txBox="1"/>
              <p:nvPr/>
            </p:nvSpPr>
            <p:spPr>
              <a:xfrm>
                <a:off x="8699500" y="1981200"/>
                <a:ext cx="15572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/2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B58D0-64F0-A6A8-1EB0-0DD37961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0" y="1981200"/>
                <a:ext cx="1557221" cy="276999"/>
              </a:xfrm>
              <a:prstGeom prst="rect">
                <a:avLst/>
              </a:prstGeom>
              <a:blipFill>
                <a:blip r:embed="rId2"/>
                <a:stretch>
                  <a:fillRect l="-3125" t="-2222" r="-3125" b="-3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FE69D2-51DF-AFF5-451A-10C51CA90A81}"/>
                  </a:ext>
                </a:extLst>
              </p:cNvPr>
              <p:cNvSpPr txBox="1"/>
              <p:nvPr/>
            </p:nvSpPr>
            <p:spPr>
              <a:xfrm>
                <a:off x="8696943" y="2243194"/>
                <a:ext cx="1077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FE69D2-51DF-AFF5-451A-10C51CA90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943" y="2243194"/>
                <a:ext cx="1077987" cy="276999"/>
              </a:xfrm>
              <a:prstGeom prst="rect">
                <a:avLst/>
              </a:prstGeom>
              <a:blipFill>
                <a:blip r:embed="rId3"/>
                <a:stretch>
                  <a:fillRect l="-5114" r="-4545" b="-8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91FBF79-A6FB-3859-6C4C-812E80956D6A}"/>
              </a:ext>
            </a:extLst>
          </p:cNvPr>
          <p:cNvGrpSpPr/>
          <p:nvPr/>
        </p:nvGrpSpPr>
        <p:grpSpPr>
          <a:xfrm>
            <a:off x="6059137" y="1524000"/>
            <a:ext cx="2036206" cy="2434505"/>
            <a:chOff x="5405994" y="1524000"/>
            <a:chExt cx="2036206" cy="2434505"/>
          </a:xfrm>
        </p:grpSpPr>
        <p:pic>
          <p:nvPicPr>
            <p:cNvPr id="3074" name="Picture 2" descr="Pentágono - Referencia Completa">
              <a:extLst>
                <a:ext uri="{FF2B5EF4-FFF2-40B4-BE49-F238E27FC236}">
                  <a16:creationId xmlns:a16="http://schemas.microsoft.com/office/drawing/2014/main" id="{00D548E6-C332-212F-A95B-ABFDEE048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994" y="1524000"/>
              <a:ext cx="2036206" cy="203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A9E0FC-38CC-C241-E156-9F1B394C5AD1}"/>
                </a:ext>
              </a:extLst>
            </p:cNvPr>
            <p:cNvCxnSpPr>
              <a:cxnSpLocks/>
            </p:cNvCxnSpPr>
            <p:nvPr/>
          </p:nvCxnSpPr>
          <p:spPr>
            <a:xfrm>
              <a:off x="5816600" y="3626599"/>
              <a:ext cx="12294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9DEE93-60C8-F183-FA2E-B1B48D196386}"/>
                </a:ext>
              </a:extLst>
            </p:cNvPr>
            <p:cNvSpPr txBox="1"/>
            <p:nvPr/>
          </p:nvSpPr>
          <p:spPr>
            <a:xfrm>
              <a:off x="6329548" y="3589173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L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7244CB-DD3E-7718-F932-2777327E1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181" y="2509652"/>
              <a:ext cx="8371" cy="9351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3DB112-8FB1-9946-EBCF-C7400AEFA579}"/>
                </a:ext>
              </a:extLst>
            </p:cNvPr>
            <p:cNvSpPr txBox="1"/>
            <p:nvPr/>
          </p:nvSpPr>
          <p:spPr>
            <a:xfrm>
              <a:off x="6470773" y="2819855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AP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969C572-9865-D957-83C5-C4BB1F027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0593" y="1599164"/>
              <a:ext cx="6762" cy="890696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5D6768-B365-7349-C9CF-23FEA0792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192" y="2344650"/>
              <a:ext cx="914174" cy="14521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C83C6B-F13E-6E95-FBEA-D3F788075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6618" y="2509652"/>
              <a:ext cx="569563" cy="912961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132DAFC-585F-41CC-1F4D-591FC03C7F9B}"/>
                </a:ext>
              </a:extLst>
            </p:cNvPr>
            <p:cNvCxnSpPr>
              <a:cxnSpLocks/>
            </p:cNvCxnSpPr>
            <p:nvPr/>
          </p:nvCxnSpPr>
          <p:spPr>
            <a:xfrm>
              <a:off x="6431313" y="2489860"/>
              <a:ext cx="563253" cy="953984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7BF0E8-7970-91BC-6D85-76D0E01DA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994" y="2344575"/>
              <a:ext cx="936995" cy="138482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6" name="Picture 4" descr="student reading an algebra book, anime cartoon">
            <a:extLst>
              <a:ext uri="{FF2B5EF4-FFF2-40B4-BE49-F238E27FC236}">
                <a16:creationId xmlns:a16="http://schemas.microsoft.com/office/drawing/2014/main" id="{F22C82A3-658B-AB31-E731-5EA6A0E6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6" y="-1"/>
            <a:ext cx="6016828" cy="601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FB687E-A9C1-4EED-220D-E4D6A7F23FC9}"/>
                  </a:ext>
                </a:extLst>
              </p:cNvPr>
              <p:cNvSpPr txBox="1"/>
              <p:nvPr/>
            </p:nvSpPr>
            <p:spPr>
              <a:xfrm>
                <a:off x="8036132" y="4002401"/>
                <a:ext cx="3161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𝑜𝑝𝑢𝑒𝑠𝑡𝑜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h𝑖𝑝𝑜𝑡𝑒𝑛𝑢𝑠𝑎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FB687E-A9C1-4EED-220D-E4D6A7F2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32" y="4002401"/>
                <a:ext cx="3161698" cy="276999"/>
              </a:xfrm>
              <a:prstGeom prst="rect">
                <a:avLst/>
              </a:prstGeom>
              <a:blipFill>
                <a:blip r:embed="rId6"/>
                <a:stretch>
                  <a:fillRect l="-2505" t="-4444" r="-771" b="-3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DF042B-0A44-12A1-F299-4FFDE1DBFA6B}"/>
                  </a:ext>
                </a:extLst>
              </p:cNvPr>
              <p:cNvSpPr txBox="1"/>
              <p:nvPr/>
            </p:nvSpPr>
            <p:spPr>
              <a:xfrm>
                <a:off x="8036132" y="4300250"/>
                <a:ext cx="35023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𝑎𝑑𝑦𝑎𝑐𝑒𝑛𝑡𝑒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h𝑖𝑝𝑜𝑡𝑒𝑛𝑢𝑠𝑎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DF042B-0A44-12A1-F299-4FFDE1DBF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32" y="4300250"/>
                <a:ext cx="3502305" cy="276999"/>
              </a:xfrm>
              <a:prstGeom prst="rect">
                <a:avLst/>
              </a:prstGeom>
              <a:blipFill>
                <a:blip r:embed="rId7"/>
                <a:stretch>
                  <a:fillRect l="-2261" t="-2174" b="-326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BE70F7-0596-BA47-AAF6-7297052F42C8}"/>
                  </a:ext>
                </a:extLst>
              </p:cNvPr>
              <p:cNvSpPr txBox="1"/>
              <p:nvPr/>
            </p:nvSpPr>
            <p:spPr>
              <a:xfrm>
                <a:off x="8036132" y="4598100"/>
                <a:ext cx="31082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𝑜𝑝𝑢𝑒𝑠𝑡𝑜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𝑎𝑑𝑦𝑎𝑐𝑒𝑛𝑡𝑒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BE70F7-0596-BA47-AAF6-7297052F4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32" y="4598100"/>
                <a:ext cx="3108223" cy="276999"/>
              </a:xfrm>
              <a:prstGeom prst="rect">
                <a:avLst/>
              </a:prstGeom>
              <a:blipFill>
                <a:blip r:embed="rId8"/>
                <a:stretch>
                  <a:fillRect l="-2549" t="-2174" r="-980" b="-326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75107B-3718-FACA-BA98-3C157717FFEA}"/>
                  </a:ext>
                </a:extLst>
              </p:cNvPr>
              <p:cNvSpPr txBox="1"/>
              <p:nvPr/>
            </p:nvSpPr>
            <p:spPr>
              <a:xfrm>
                <a:off x="8036132" y="4898428"/>
                <a:ext cx="21288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360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𝑟𝑎𝑑𝑖𝑎𝑛𝑒𝑠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75107B-3718-FACA-BA98-3C157717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32" y="4898428"/>
                <a:ext cx="2128853" cy="276999"/>
              </a:xfrm>
              <a:prstGeom prst="rect">
                <a:avLst/>
              </a:prstGeom>
              <a:blipFill>
                <a:blip r:embed="rId9"/>
                <a:stretch>
                  <a:fillRect l="-3725" r="-573" b="-8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9F69030-8A9C-250E-BB18-2E33459DEB18}"/>
              </a:ext>
            </a:extLst>
          </p:cNvPr>
          <p:cNvSpPr txBox="1"/>
          <p:nvPr/>
        </p:nvSpPr>
        <p:spPr>
          <a:xfrm>
            <a:off x="8036132" y="519875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b="0" i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math.h</a:t>
            </a:r>
            <a:r>
              <a:rPr lang="en-US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961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cat outside a box pushing an object inside, anime style">
            <a:extLst>
              <a:ext uri="{FF2B5EF4-FFF2-40B4-BE49-F238E27FC236}">
                <a16:creationId xmlns:a16="http://schemas.microsoft.com/office/drawing/2014/main" id="{3CD1D1CB-6F32-89DA-7C9E-ACE97525CD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"/>
          <a:stretch/>
        </p:blipFill>
        <p:spPr bwMode="auto">
          <a:xfrm>
            <a:off x="6396842" y="0"/>
            <a:ext cx="5752606" cy="59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1987" cy="408037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Los valores que se pasan a una función se denominan parámetros.</a:t>
            </a:r>
          </a:p>
          <a:p>
            <a:pPr marL="0" indent="0">
              <a:buNone/>
            </a:pPr>
            <a:r>
              <a:rPr lang="es-MX" dirty="0"/>
              <a:t>Los parámetros se pueden enviar por valor o por referencia.</a:t>
            </a:r>
          </a:p>
          <a:p>
            <a:pPr marL="0" indent="0">
              <a:buNone/>
            </a:pPr>
            <a:r>
              <a:rPr lang="es-MX" dirty="0"/>
              <a:t>Los parámetros por referencia pueden ser modificados en la función.</a:t>
            </a:r>
          </a:p>
          <a:p>
            <a:pPr marL="0" indent="0">
              <a:buNone/>
            </a:pPr>
            <a:r>
              <a:rPr lang="es-MX" dirty="0"/>
              <a:t>Los parámetros por valor generarán una copia del original.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0940F-2176-D965-023D-4D0DE0948748}"/>
              </a:ext>
            </a:extLst>
          </p:cNvPr>
          <p:cNvSpPr txBox="1">
            <a:spLocks/>
          </p:cNvSpPr>
          <p:nvPr/>
        </p:nvSpPr>
        <p:spPr>
          <a:xfrm>
            <a:off x="7197365" y="2610830"/>
            <a:ext cx="4571081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    MyFunction(Parameter1, parameter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227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56436" cy="28215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Los valores que se pasan a una función se denominan parámetros</a:t>
            </a:r>
          </a:p>
          <a:p>
            <a:pPr marL="0" indent="0">
              <a:buNone/>
            </a:pPr>
            <a:r>
              <a:rPr lang="es-MX" dirty="0"/>
              <a:t>Los parámetros se pueden enviar por valor o por referencia</a:t>
            </a:r>
          </a:p>
          <a:p>
            <a:pPr marL="0" indent="0">
              <a:buNone/>
            </a:pPr>
            <a:r>
              <a:rPr lang="es-MX" dirty="0"/>
              <a:t>Los parámetros por referencia pueden ser modificados en la función</a:t>
            </a:r>
          </a:p>
          <a:p>
            <a:pPr marL="0" indent="0">
              <a:buNone/>
            </a:pPr>
            <a:r>
              <a:rPr lang="es-MX" dirty="0"/>
              <a:t>Los parámetros por valor generaran una copia del original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8750-0FB4-0BE8-AE54-3D286D1F81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27"/>
          <a:stretch/>
        </p:blipFill>
        <p:spPr>
          <a:xfrm>
            <a:off x="0" y="-1"/>
            <a:ext cx="12192000" cy="6019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B4349F-84B1-C2EC-C71D-45DFAD506114}"/>
              </a:ext>
            </a:extLst>
          </p:cNvPr>
          <p:cNvSpPr txBox="1">
            <a:spLocks/>
          </p:cNvSpPr>
          <p:nvPr/>
        </p:nvSpPr>
        <p:spPr>
          <a:xfrm>
            <a:off x="127659" y="152029"/>
            <a:ext cx="10515600" cy="7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Recursividad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F3CB9F-E2FB-1C7B-3A06-9608C60D26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0059" y="1180398"/>
                <a:ext cx="6033655" cy="41120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MX" dirty="0">
                    <a:solidFill>
                      <a:schemeClr val="bg1"/>
                    </a:solidFill>
                  </a:rPr>
                  <a:t>Una función se llama a sí misma hasta satisfacer una condición.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MX" dirty="0">
                    <a:solidFill>
                      <a:schemeClr val="bg1"/>
                    </a:solidFill>
                  </a:rPr>
                  <a:t>Ejemplo: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4!=4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s-MX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F3CB9F-E2FB-1C7B-3A06-9608C60D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9" y="1180398"/>
                <a:ext cx="6033655" cy="4112037"/>
              </a:xfrm>
              <a:prstGeom prst="rect">
                <a:avLst/>
              </a:prstGeom>
              <a:blipFill>
                <a:blip r:embed="rId3"/>
                <a:stretch>
                  <a:fillRect l="-2121" t="-2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73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56436" cy="28215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Los valores que se pasan a una función se denominan parámetros</a:t>
            </a:r>
          </a:p>
          <a:p>
            <a:pPr marL="0" indent="0">
              <a:buNone/>
            </a:pPr>
            <a:r>
              <a:rPr lang="es-MX" dirty="0"/>
              <a:t>Los parámetros se pueden enviar por valor o por referencia</a:t>
            </a:r>
          </a:p>
          <a:p>
            <a:pPr marL="0" indent="0">
              <a:buNone/>
            </a:pPr>
            <a:r>
              <a:rPr lang="es-MX" dirty="0"/>
              <a:t>Los parámetros por referencia pueden ser modificados en la función</a:t>
            </a:r>
          </a:p>
          <a:p>
            <a:pPr marL="0" indent="0">
              <a:buNone/>
            </a:pPr>
            <a:r>
              <a:rPr lang="es-MX" dirty="0"/>
              <a:t>Los parámetros por valor generaran una copia del original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8750-0FB4-0BE8-AE54-3D286D1F81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27"/>
          <a:stretch/>
        </p:blipFill>
        <p:spPr>
          <a:xfrm>
            <a:off x="0" y="-1"/>
            <a:ext cx="12192000" cy="6019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B4349F-84B1-C2EC-C71D-45DFAD506114}"/>
              </a:ext>
            </a:extLst>
          </p:cNvPr>
          <p:cNvSpPr txBox="1">
            <a:spLocks/>
          </p:cNvSpPr>
          <p:nvPr/>
        </p:nvSpPr>
        <p:spPr>
          <a:xfrm>
            <a:off x="127659" y="152029"/>
            <a:ext cx="10515600" cy="7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Recursividad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F3CB9F-E2FB-1C7B-3A06-9608C60D26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0059" y="1180398"/>
                <a:ext cx="6033655" cy="41120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MX" dirty="0">
                    <a:solidFill>
                      <a:schemeClr val="bg1"/>
                    </a:solidFill>
                  </a:rPr>
                  <a:t>Una función se llama a sí misma hasta satisfacer una condición.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MX" dirty="0">
                    <a:solidFill>
                      <a:schemeClr val="bg1"/>
                    </a:solidFill>
                  </a:rPr>
                  <a:t>Ejemplo: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4!=4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s-MX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F3CB9F-E2FB-1C7B-3A06-9608C60D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9" y="1180398"/>
                <a:ext cx="6033655" cy="4112037"/>
              </a:xfrm>
              <a:prstGeom prst="rect">
                <a:avLst/>
              </a:prstGeom>
              <a:blipFill>
                <a:blip r:embed="rId3"/>
                <a:stretch>
                  <a:fillRect l="-2121" t="-2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935E2-E9E7-83A7-D16C-21EC909A60AE}"/>
                  </a:ext>
                </a:extLst>
              </p:cNvPr>
              <p:cNvSpPr txBox="1"/>
              <p:nvPr/>
            </p:nvSpPr>
            <p:spPr>
              <a:xfrm>
                <a:off x="3849583" y="2897579"/>
                <a:ext cx="3831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2!</m:t>
                      </m:r>
                    </m:oMath>
                  </m:oMathPara>
                </a14:m>
                <a:endParaRPr lang="es-MX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935E2-E9E7-83A7-D16C-21EC909A6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83" y="2897579"/>
                <a:ext cx="38311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426AD-F9D2-1086-B269-E685E73B80B7}"/>
              </a:ext>
            </a:extLst>
          </p:cNvPr>
          <p:cNvCxnSpPr>
            <a:cxnSpLocks/>
          </p:cNvCxnSpPr>
          <p:nvPr/>
        </p:nvCxnSpPr>
        <p:spPr>
          <a:xfrm flipV="1">
            <a:off x="3887190" y="2572987"/>
            <a:ext cx="767937" cy="22959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2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56436" cy="28215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Los valores que se pasan a una función se denominan parámetros</a:t>
            </a:r>
          </a:p>
          <a:p>
            <a:pPr marL="0" indent="0">
              <a:buNone/>
            </a:pPr>
            <a:r>
              <a:rPr lang="es-MX" dirty="0"/>
              <a:t>Los parámetros se pueden enviar por valor o por referencia</a:t>
            </a:r>
          </a:p>
          <a:p>
            <a:pPr marL="0" indent="0">
              <a:buNone/>
            </a:pPr>
            <a:r>
              <a:rPr lang="es-MX" dirty="0"/>
              <a:t>Los parámetros por referencia pueden ser modificados en la función</a:t>
            </a:r>
          </a:p>
          <a:p>
            <a:pPr marL="0" indent="0">
              <a:buNone/>
            </a:pPr>
            <a:r>
              <a:rPr lang="es-MX" dirty="0"/>
              <a:t>Los parámetros por valor generaran una copia del original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8750-0FB4-0BE8-AE54-3D286D1F81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27"/>
          <a:stretch/>
        </p:blipFill>
        <p:spPr>
          <a:xfrm>
            <a:off x="0" y="-1"/>
            <a:ext cx="12192000" cy="6019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B4349F-84B1-C2EC-C71D-45DFAD506114}"/>
              </a:ext>
            </a:extLst>
          </p:cNvPr>
          <p:cNvSpPr txBox="1">
            <a:spLocks/>
          </p:cNvSpPr>
          <p:nvPr/>
        </p:nvSpPr>
        <p:spPr>
          <a:xfrm>
            <a:off x="127659" y="152029"/>
            <a:ext cx="10515600" cy="7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Recursividad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F3CB9F-E2FB-1C7B-3A06-9608C60D26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0059" y="1180398"/>
                <a:ext cx="6033655" cy="41120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MX" dirty="0">
                    <a:solidFill>
                      <a:schemeClr val="bg1"/>
                    </a:solidFill>
                  </a:rPr>
                  <a:t>Una función se llama a sí misma hasta satisfacer una condición.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MX" dirty="0">
                    <a:solidFill>
                      <a:schemeClr val="bg1"/>
                    </a:solidFill>
                  </a:rPr>
                  <a:t>Ejemplo: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4!=4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s-MX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F3CB9F-E2FB-1C7B-3A06-9608C60D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9" y="1180398"/>
                <a:ext cx="6033655" cy="4112037"/>
              </a:xfrm>
              <a:prstGeom prst="rect">
                <a:avLst/>
              </a:prstGeom>
              <a:blipFill>
                <a:blip r:embed="rId3"/>
                <a:stretch>
                  <a:fillRect l="-2121" t="-2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935E2-E9E7-83A7-D16C-21EC909A60AE}"/>
                  </a:ext>
                </a:extLst>
              </p:cNvPr>
              <p:cNvSpPr txBox="1"/>
              <p:nvPr/>
            </p:nvSpPr>
            <p:spPr>
              <a:xfrm>
                <a:off x="3239983" y="2877787"/>
                <a:ext cx="3831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3!</m:t>
                      </m:r>
                    </m:oMath>
                  </m:oMathPara>
                </a14:m>
                <a:endParaRPr lang="es-MX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935E2-E9E7-83A7-D16C-21EC909A6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83" y="2877787"/>
                <a:ext cx="38311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426AD-F9D2-1086-B269-E685E73B80B7}"/>
              </a:ext>
            </a:extLst>
          </p:cNvPr>
          <p:cNvCxnSpPr>
            <a:cxnSpLocks/>
          </p:cNvCxnSpPr>
          <p:nvPr/>
        </p:nvCxnSpPr>
        <p:spPr>
          <a:xfrm flipV="1">
            <a:off x="3296886" y="2572987"/>
            <a:ext cx="1358241" cy="19000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27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56436" cy="28215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Los valores que se pasan a una función se denominan parámetros</a:t>
            </a:r>
          </a:p>
          <a:p>
            <a:pPr marL="0" indent="0">
              <a:buNone/>
            </a:pPr>
            <a:r>
              <a:rPr lang="es-MX" dirty="0"/>
              <a:t>Los parámetros se pueden enviar por valor o por referencia</a:t>
            </a:r>
          </a:p>
          <a:p>
            <a:pPr marL="0" indent="0">
              <a:buNone/>
            </a:pPr>
            <a:r>
              <a:rPr lang="es-MX" dirty="0"/>
              <a:t>Los parámetros por referencia pueden ser modificados en la función</a:t>
            </a:r>
          </a:p>
          <a:p>
            <a:pPr marL="0" indent="0">
              <a:buNone/>
            </a:pPr>
            <a:r>
              <a:rPr lang="es-MX" dirty="0"/>
              <a:t>Los parámetros por valor generaran una copia del original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8750-0FB4-0BE8-AE54-3D286D1F81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27"/>
          <a:stretch/>
        </p:blipFill>
        <p:spPr>
          <a:xfrm>
            <a:off x="0" y="-1"/>
            <a:ext cx="12192000" cy="6019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B4349F-84B1-C2EC-C71D-45DFAD506114}"/>
              </a:ext>
            </a:extLst>
          </p:cNvPr>
          <p:cNvSpPr txBox="1">
            <a:spLocks/>
          </p:cNvSpPr>
          <p:nvPr/>
        </p:nvSpPr>
        <p:spPr>
          <a:xfrm>
            <a:off x="127659" y="152029"/>
            <a:ext cx="10515600" cy="7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Recursividad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6A2DC05-A33A-7AD3-B681-E51DAACC9CB3}"/>
              </a:ext>
            </a:extLst>
          </p:cNvPr>
          <p:cNvSpPr txBox="1">
            <a:spLocks/>
          </p:cNvSpPr>
          <p:nvPr/>
        </p:nvSpPr>
        <p:spPr>
          <a:xfrm>
            <a:off x="460097" y="1455643"/>
            <a:ext cx="5034220" cy="434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a = Factorial(4);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int Factorial(int value)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int result;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result = value * Factorial(value -1);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return result;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879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56436" cy="28215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Los valores que se pasan a una función se denominan parámetros</a:t>
            </a:r>
          </a:p>
          <a:p>
            <a:pPr marL="0" indent="0">
              <a:buNone/>
            </a:pPr>
            <a:r>
              <a:rPr lang="es-MX" dirty="0"/>
              <a:t>Los parámetros se pueden enviar por valor o por referencia</a:t>
            </a:r>
          </a:p>
          <a:p>
            <a:pPr marL="0" indent="0">
              <a:buNone/>
            </a:pPr>
            <a:r>
              <a:rPr lang="es-MX" dirty="0"/>
              <a:t>Los parámetros por referencia pueden ser modificados en la función</a:t>
            </a:r>
          </a:p>
          <a:p>
            <a:pPr marL="0" indent="0">
              <a:buNone/>
            </a:pPr>
            <a:r>
              <a:rPr lang="es-MX" dirty="0"/>
              <a:t>Los parámetros por valor generaran una copia del original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8750-0FB4-0BE8-AE54-3D286D1F81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27"/>
          <a:stretch/>
        </p:blipFill>
        <p:spPr>
          <a:xfrm>
            <a:off x="0" y="-1"/>
            <a:ext cx="12192000" cy="6019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B4349F-84B1-C2EC-C71D-45DFAD506114}"/>
              </a:ext>
            </a:extLst>
          </p:cNvPr>
          <p:cNvSpPr txBox="1">
            <a:spLocks/>
          </p:cNvSpPr>
          <p:nvPr/>
        </p:nvSpPr>
        <p:spPr>
          <a:xfrm>
            <a:off x="127659" y="152029"/>
            <a:ext cx="10515600" cy="73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Recursividad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6A2DC05-A33A-7AD3-B681-E51DAACC9CB3}"/>
              </a:ext>
            </a:extLst>
          </p:cNvPr>
          <p:cNvSpPr txBox="1">
            <a:spLocks/>
          </p:cNvSpPr>
          <p:nvPr/>
        </p:nvSpPr>
        <p:spPr>
          <a:xfrm>
            <a:off x="460097" y="1455643"/>
            <a:ext cx="5034220" cy="434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int main(void)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a = Factorial(4);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int Factorial(int value)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int result;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if (value &gt; 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    result = value * Factorial(value - 1);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else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    result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    return result;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69274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D15EC1DBDEC5148AE19910B182849E5" ma:contentTypeVersion="3" ma:contentTypeDescription="Crear nuevo documento." ma:contentTypeScope="" ma:versionID="75178ceb2f52c68722ce26dc7b1da2e1">
  <xsd:schema xmlns:xsd="http://www.w3.org/2001/XMLSchema" xmlns:xs="http://www.w3.org/2001/XMLSchema" xmlns:p="http://schemas.microsoft.com/office/2006/metadata/properties" xmlns:ns2="cea0fb95-131f-4798-9359-6e56e55a671d" targetNamespace="http://schemas.microsoft.com/office/2006/metadata/properties" ma:root="true" ma:fieldsID="8d5b942e1436c0be9f649a32574d0eab" ns2:_="">
    <xsd:import namespace="cea0fb95-131f-4798-9359-6e56e55a67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0fb95-131f-4798-9359-6e56e55a67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customXml/itemProps2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3E98C5-41F9-4503-8F6D-23C1403A8FE1}"/>
</file>

<file path=docProps/app.xml><?xml version="1.0" encoding="utf-8"?>
<Properties xmlns="http://schemas.openxmlformats.org/officeDocument/2006/extended-properties" xmlns:vt="http://schemas.openxmlformats.org/officeDocument/2006/docPropsVTypes">
  <TotalTime>5203</TotalTime>
  <Words>1578</Words>
  <Application>Microsoft Office PowerPoint</Application>
  <PresentationFormat>Widescreen</PresentationFormat>
  <Paragraphs>361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Cambria Math</vt:lpstr>
      <vt:lpstr>Consolas</vt:lpstr>
      <vt:lpstr>iCiel Gotham Medium</vt:lpstr>
      <vt:lpstr>Tema de Office</vt:lpstr>
      <vt:lpstr>Lenguaje C avanzado</vt:lpstr>
      <vt:lpstr>Funciones</vt:lpstr>
      <vt:lpstr>Argumentos</vt:lpstr>
      <vt:lpstr>Parámetros</vt:lpstr>
      <vt:lpstr>Parámetros</vt:lpstr>
      <vt:lpstr>Parámetros</vt:lpstr>
      <vt:lpstr>Parámetros</vt:lpstr>
      <vt:lpstr>Parámetros</vt:lpstr>
      <vt:lpstr>Parámetros</vt:lpstr>
      <vt:lpstr>Recursividad</vt:lpstr>
      <vt:lpstr>Practica (45 minutos)</vt:lpstr>
      <vt:lpstr>Macros</vt:lpstr>
      <vt:lpstr>Macros</vt:lpstr>
      <vt:lpstr>Macros</vt:lpstr>
      <vt:lpstr>Macros</vt:lpstr>
      <vt:lpstr>Macros</vt:lpstr>
      <vt:lpstr>#include</vt:lpstr>
      <vt:lpstr>#include</vt:lpstr>
      <vt:lpstr>#define</vt:lpstr>
      <vt:lpstr>#define</vt:lpstr>
      <vt:lpstr>#undef</vt:lpstr>
      <vt:lpstr>#undef</vt:lpstr>
      <vt:lpstr>#ifdef</vt:lpstr>
      <vt:lpstr>#ifdef</vt:lpstr>
      <vt:lpstr>#idefine</vt:lpstr>
      <vt:lpstr>#define</vt:lpstr>
      <vt:lpstr>#define</vt:lpstr>
      <vt:lpstr>PowerPoint Presentation</vt:lpstr>
      <vt:lpstr>Práctica (45 minutos)</vt:lpstr>
      <vt:lpstr>Práctica (45 minutos)</vt:lpstr>
      <vt:lpstr>Práctica (45 minutos)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72</cp:revision>
  <dcterms:created xsi:type="dcterms:W3CDTF">2023-06-13T23:37:32Z</dcterms:created>
  <dcterms:modified xsi:type="dcterms:W3CDTF">2023-07-06T01:44:40Z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